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3"/>
  </p:sldMasterIdLst>
  <p:notesMasterIdLst>
    <p:notesMasterId r:id="rId31"/>
  </p:notesMasterIdLst>
  <p:handoutMasterIdLst>
    <p:handoutMasterId r:id="rId32"/>
  </p:handoutMasterIdLst>
  <p:sldIdLst>
    <p:sldId id="441" r:id="rId4"/>
    <p:sldId id="442" r:id="rId5"/>
    <p:sldId id="447" r:id="rId6"/>
    <p:sldId id="448" r:id="rId7"/>
    <p:sldId id="446" r:id="rId8"/>
    <p:sldId id="489" r:id="rId9"/>
    <p:sldId id="488" r:id="rId10"/>
    <p:sldId id="449" r:id="rId11"/>
    <p:sldId id="450" r:id="rId12"/>
    <p:sldId id="490" r:id="rId13"/>
    <p:sldId id="452" r:id="rId14"/>
    <p:sldId id="471" r:id="rId15"/>
    <p:sldId id="492" r:id="rId16"/>
    <p:sldId id="493" r:id="rId17"/>
    <p:sldId id="495" r:id="rId18"/>
    <p:sldId id="496" r:id="rId19"/>
    <p:sldId id="497" r:id="rId20"/>
    <p:sldId id="459" r:id="rId21"/>
    <p:sldId id="475" r:id="rId22"/>
    <p:sldId id="462" r:id="rId23"/>
    <p:sldId id="476" r:id="rId24"/>
    <p:sldId id="463" r:id="rId25"/>
    <p:sldId id="480" r:id="rId26"/>
    <p:sldId id="464" r:id="rId27"/>
    <p:sldId id="482" r:id="rId28"/>
    <p:sldId id="491" r:id="rId29"/>
    <p:sldId id="470" r:id="rId30"/>
  </p:sldIdLst>
  <p:sldSz cx="9144000" cy="6858000" type="screen4x3"/>
  <p:notesSz cx="7010400" cy="92964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282">
          <p15:clr>
            <a:srgbClr val="A4A3A4"/>
          </p15:clr>
        </p15:guide>
        <p15:guide id="2" orient="horz" pos="879">
          <p15:clr>
            <a:srgbClr val="A4A3A4"/>
          </p15:clr>
        </p15:guide>
        <p15:guide id="3" orient="horz" pos="1288">
          <p15:clr>
            <a:srgbClr val="A4A3A4"/>
          </p15:clr>
        </p15:guide>
        <p15:guide id="4" orient="horz" pos="1285">
          <p15:clr>
            <a:srgbClr val="A4A3A4"/>
          </p15:clr>
        </p15:guide>
        <p15:guide id="5" pos="35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FF00"/>
    <a:srgbClr val="FFFF99"/>
    <a:srgbClr val="969696"/>
    <a:srgbClr val="C0C0C0"/>
    <a:srgbClr val="E6E6E6"/>
    <a:srgbClr val="1A1A1A"/>
    <a:srgbClr val="CCFF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83" autoAdjust="0"/>
    <p:restoredTop sz="94280" autoAdjust="0"/>
  </p:normalViewPr>
  <p:slideViewPr>
    <p:cSldViewPr snapToGrid="0" snapToObjects="1">
      <p:cViewPr varScale="1">
        <p:scale>
          <a:sx n="74" d="100"/>
          <a:sy n="74" d="100"/>
        </p:scale>
        <p:origin x="1434" y="72"/>
      </p:cViewPr>
      <p:guideLst>
        <p:guide orient="horz" pos="1282"/>
        <p:guide orient="horz" pos="879"/>
        <p:guide orient="horz" pos="1288"/>
        <p:guide orient="horz" pos="1285"/>
        <p:guide pos="351"/>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p:scale>
          <a:sx n="66" d="100"/>
          <a:sy n="66" d="100"/>
        </p:scale>
        <p:origin x="-2346" y="7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59" b="0" i="0" u="none" strike="noStrike" kern="1200" spc="0" baseline="0">
                <a:solidFill>
                  <a:schemeClr val="tx1">
                    <a:lumMod val="65000"/>
                    <a:lumOff val="35000"/>
                  </a:schemeClr>
                </a:solidFill>
                <a:latin typeface="+mn-lt"/>
                <a:ea typeface="+mn-ea"/>
                <a:cs typeface="+mn-cs"/>
              </a:defRPr>
            </a:pPr>
            <a:r>
              <a:rPr lang="en-US" dirty="0"/>
              <a:t>Client Progress</a:t>
            </a:r>
          </a:p>
        </c:rich>
      </c:tx>
      <c:overlay val="0"/>
      <c:spPr>
        <a:noFill/>
        <a:ln>
          <a:noFill/>
        </a:ln>
        <a:effectLst/>
      </c:spPr>
    </c:title>
    <c:autoTitleDeleted val="0"/>
    <c:plotArea>
      <c:layout>
        <c:manualLayout>
          <c:layoutTarget val="inner"/>
          <c:xMode val="edge"/>
          <c:yMode val="edge"/>
          <c:x val="5.6782053197602524E-2"/>
          <c:y val="0.1118632921148755"/>
          <c:w val="0.92620654039259209"/>
          <c:h val="0.68170365436815117"/>
        </c:manualLayout>
      </c:layout>
      <c:lineChart>
        <c:grouping val="standard"/>
        <c:varyColors val="0"/>
        <c:ser>
          <c:idx val="2"/>
          <c:order val="0"/>
          <c:tx>
            <c:strRef>
              <c:f>Sheet1!$D$1</c:f>
              <c:strCache>
                <c:ptCount val="1"/>
                <c:pt idx="0">
                  <c:v>Client 3</c:v>
                </c:pt>
              </c:strCache>
            </c:strRef>
          </c:tx>
          <c:spPr>
            <a:ln w="28530" cap="rnd">
              <a:solidFill>
                <a:schemeClr val="accent3"/>
              </a:solidFill>
              <a:round/>
            </a:ln>
            <a:effectLst/>
          </c:spPr>
          <c:marker>
            <c:symbol val="none"/>
          </c:marker>
          <c:cat>
            <c:strRef>
              <c:f>Sheet1!$A$2:$A$19</c:f>
              <c:strCache>
                <c:ptCount val="1"/>
                <c:pt idx="0">
                  <c:v>Initial Score</c:v>
                </c:pt>
              </c:strCache>
            </c:strRef>
          </c:cat>
          <c:val>
            <c:numRef>
              <c:f>Sheet1!$D$2:$D$19</c:f>
              <c:numCache>
                <c:formatCode>General</c:formatCode>
                <c:ptCount val="18"/>
                <c:pt idx="0">
                  <c:v>19</c:v>
                </c:pt>
              </c:numCache>
            </c:numRef>
          </c:val>
          <c:smooth val="0"/>
          <c:extLst xmlns:c16r2="http://schemas.microsoft.com/office/drawing/2015/06/chart">
            <c:ext xmlns:c16="http://schemas.microsoft.com/office/drawing/2014/chart" uri="{C3380CC4-5D6E-409C-BE32-E72D297353CC}">
              <c16:uniqueId val="{00000000-E3DA-43B0-B1AC-AEF07C099A5E}"/>
            </c:ext>
          </c:extLst>
        </c:ser>
        <c:ser>
          <c:idx val="10"/>
          <c:order val="1"/>
          <c:tx>
            <c:strRef>
              <c:f>Sheet1!$L$1</c:f>
              <c:strCache>
                <c:ptCount val="1"/>
                <c:pt idx="0">
                  <c:v>Client 11</c:v>
                </c:pt>
              </c:strCache>
            </c:strRef>
          </c:tx>
          <c:spPr>
            <a:ln w="28530" cap="rnd">
              <a:solidFill>
                <a:schemeClr val="accent5">
                  <a:lumMod val="60000"/>
                </a:schemeClr>
              </a:solidFill>
              <a:round/>
            </a:ln>
            <a:effectLst/>
          </c:spPr>
          <c:marker>
            <c:symbol val="none"/>
          </c:marker>
          <c:trendline>
            <c:spPr>
              <a:ln w="25360" cap="rnd">
                <a:solidFill>
                  <a:srgbClr val="FF0000"/>
                </a:solidFill>
                <a:prstDash val="sysDot"/>
              </a:ln>
              <a:effectLst/>
            </c:spPr>
            <c:trendlineType val="linear"/>
            <c:dispRSqr val="0"/>
            <c:dispEq val="0"/>
          </c:trendline>
          <c:cat>
            <c:strRef>
              <c:f>Sheet1!$A$2:$A$19</c:f>
              <c:strCache>
                <c:ptCount val="1"/>
                <c:pt idx="0">
                  <c:v>Initial Score</c:v>
                </c:pt>
              </c:strCache>
            </c:strRef>
          </c:cat>
          <c:val>
            <c:numRef>
              <c:f>Sheet1!$L$2:$L$19</c:f>
              <c:numCache>
                <c:formatCode>General</c:formatCode>
                <c:ptCount val="18"/>
                <c:pt idx="0">
                  <c:v>33</c:v>
                </c:pt>
              </c:numCache>
            </c:numRef>
          </c:val>
          <c:smooth val="0"/>
          <c:extLst xmlns:c16r2="http://schemas.microsoft.com/office/drawing/2015/06/chart">
            <c:ext xmlns:c16="http://schemas.microsoft.com/office/drawing/2014/chart" uri="{C3380CC4-5D6E-409C-BE32-E72D297353CC}">
              <c16:uniqueId val="{00000002-E3DA-43B0-B1AC-AEF07C099A5E}"/>
            </c:ext>
          </c:extLst>
        </c:ser>
        <c:ser>
          <c:idx val="14"/>
          <c:order val="2"/>
          <c:tx>
            <c:strRef>
              <c:f>Sheet1!$P$1</c:f>
              <c:strCache>
                <c:ptCount val="1"/>
                <c:pt idx="0">
                  <c:v>Client 15</c:v>
                </c:pt>
              </c:strCache>
            </c:strRef>
          </c:tx>
          <c:spPr>
            <a:ln w="28530" cap="rnd">
              <a:solidFill>
                <a:schemeClr val="accent3">
                  <a:lumMod val="80000"/>
                  <a:lumOff val="20000"/>
                </a:schemeClr>
              </a:solidFill>
              <a:round/>
            </a:ln>
            <a:effectLst/>
          </c:spPr>
          <c:marker>
            <c:symbol val="none"/>
          </c:marker>
          <c:cat>
            <c:strRef>
              <c:f>Sheet1!$A$2:$A$19</c:f>
              <c:strCache>
                <c:ptCount val="1"/>
                <c:pt idx="0">
                  <c:v>Initial Score</c:v>
                </c:pt>
              </c:strCache>
            </c:strRef>
          </c:cat>
          <c:val>
            <c:numRef>
              <c:f>Sheet1!$P$2:$P$19</c:f>
              <c:numCache>
                <c:formatCode>General</c:formatCode>
                <c:ptCount val="18"/>
                <c:pt idx="0">
                  <c:v>41</c:v>
                </c:pt>
              </c:numCache>
            </c:numRef>
          </c:val>
          <c:smooth val="0"/>
          <c:extLst xmlns:c16r2="http://schemas.microsoft.com/office/drawing/2015/06/chart">
            <c:ext xmlns:c16="http://schemas.microsoft.com/office/drawing/2014/chart" uri="{C3380CC4-5D6E-409C-BE32-E72D297353CC}">
              <c16:uniqueId val="{00000003-E3DA-43B0-B1AC-AEF07C099A5E}"/>
            </c:ext>
          </c:extLst>
        </c:ser>
        <c:dLbls>
          <c:showLegendKey val="0"/>
          <c:showVal val="0"/>
          <c:showCatName val="0"/>
          <c:showSerName val="0"/>
          <c:showPercent val="0"/>
          <c:showBubbleSize val="0"/>
        </c:dLbls>
        <c:smooth val="0"/>
        <c:axId val="427983568"/>
        <c:axId val="427983960"/>
      </c:lineChart>
      <c:catAx>
        <c:axId val="427983568"/>
        <c:scaling>
          <c:orientation val="minMax"/>
        </c:scaling>
        <c:delete val="0"/>
        <c:axPos val="b"/>
        <c:numFmt formatCode="General" sourceLinked="1"/>
        <c:majorTickMark val="none"/>
        <c:minorTickMark val="none"/>
        <c:tickLblPos val="nextTo"/>
        <c:spPr>
          <a:noFill/>
          <a:ln w="9510" cap="flat" cmpd="sng" algn="ctr">
            <a:solidFill>
              <a:schemeClr val="tx1">
                <a:lumMod val="15000"/>
                <a:lumOff val="85000"/>
              </a:schemeClr>
            </a:solidFill>
            <a:round/>
          </a:ln>
          <a:effectLst/>
        </c:spPr>
        <c:txPr>
          <a:bodyPr rot="5400000" spcFirstLastPara="1" vertOverflow="ellipsis" vert="horz" wrap="square" anchor="ctr" anchorCtr="1"/>
          <a:lstStyle/>
          <a:p>
            <a:pPr>
              <a:defRPr sz="1195" b="0" i="0" u="none" strike="noStrike" kern="1200" baseline="0">
                <a:solidFill>
                  <a:schemeClr val="tx1">
                    <a:lumMod val="65000"/>
                    <a:lumOff val="35000"/>
                  </a:schemeClr>
                </a:solidFill>
                <a:latin typeface="+mn-lt"/>
                <a:ea typeface="+mn-ea"/>
                <a:cs typeface="+mn-cs"/>
              </a:defRPr>
            </a:pPr>
            <a:endParaRPr lang="en-US"/>
          </a:p>
        </c:txPr>
        <c:crossAx val="427983960"/>
        <c:crosses val="autoZero"/>
        <c:auto val="1"/>
        <c:lblAlgn val="ctr"/>
        <c:lblOffset val="100"/>
        <c:noMultiLvlLbl val="0"/>
      </c:catAx>
      <c:valAx>
        <c:axId val="427983960"/>
        <c:scaling>
          <c:orientation val="minMax"/>
          <c:max val="100"/>
          <c:min val="0"/>
        </c:scaling>
        <c:delete val="0"/>
        <c:axPos val="l"/>
        <c:majorGridlines>
          <c:spPr>
            <a:ln w="9510"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5" b="0" i="0" u="none" strike="noStrike" kern="1200" baseline="0">
                <a:solidFill>
                  <a:schemeClr val="tx1">
                    <a:lumMod val="65000"/>
                    <a:lumOff val="35000"/>
                  </a:schemeClr>
                </a:solidFill>
                <a:latin typeface="+mn-lt"/>
                <a:ea typeface="+mn-ea"/>
                <a:cs typeface="+mn-cs"/>
              </a:defRPr>
            </a:pPr>
            <a:endParaRPr lang="en-US"/>
          </a:p>
        </c:txPr>
        <c:crossAx val="427983568"/>
        <c:crosses val="autoZero"/>
        <c:crossBetween val="between"/>
      </c:valAx>
      <c:spPr>
        <a:noFill/>
        <a:ln w="25360">
          <a:noFill/>
        </a:ln>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649" tIns="45825" rIns="91649" bIns="45825" numCol="1" anchor="t" anchorCtr="0" compatLnSpc="1">
            <a:prstTxWarp prst="textNoShape">
              <a:avLst/>
            </a:prstTxWarp>
          </a:bodyPr>
          <a:lstStyle>
            <a:lvl1pPr eaLnBrk="1" hangingPunct="1">
              <a:defRPr sz="1200" b="0">
                <a:latin typeface="Arial" charset="0"/>
              </a:defRPr>
            </a:lvl1pPr>
          </a:lstStyle>
          <a:p>
            <a:pPr>
              <a:defRPr/>
            </a:pPr>
            <a:endParaRPr lang="en-US" dirty="0"/>
          </a:p>
        </p:txBody>
      </p:sp>
      <p:sp>
        <p:nvSpPr>
          <p:cNvPr id="16387" name="Rectangle 3"/>
          <p:cNvSpPr>
            <a:spLocks noGrp="1" noChangeArrowheads="1"/>
          </p:cNvSpPr>
          <p:nvPr>
            <p:ph type="dt" sz="quarter" idx="1"/>
          </p:nvPr>
        </p:nvSpPr>
        <p:spPr bwMode="auto">
          <a:xfrm>
            <a:off x="3971925" y="0"/>
            <a:ext cx="3036888" cy="465138"/>
          </a:xfrm>
          <a:prstGeom prst="rect">
            <a:avLst/>
          </a:prstGeom>
          <a:noFill/>
          <a:ln w="9525">
            <a:noFill/>
            <a:miter lim="800000"/>
            <a:headEnd/>
            <a:tailEnd/>
          </a:ln>
          <a:effectLst/>
        </p:spPr>
        <p:txBody>
          <a:bodyPr vert="horz" wrap="square" lIns="91649" tIns="45825" rIns="91649" bIns="45825" numCol="1" anchor="t" anchorCtr="0" compatLnSpc="1">
            <a:prstTxWarp prst="textNoShape">
              <a:avLst/>
            </a:prstTxWarp>
          </a:bodyPr>
          <a:lstStyle>
            <a:lvl1pPr algn="r" eaLnBrk="1" hangingPunct="1">
              <a:defRPr sz="1200" b="0">
                <a:latin typeface="Arial" charset="0"/>
              </a:defRPr>
            </a:lvl1pPr>
          </a:lstStyle>
          <a:p>
            <a:pPr>
              <a:defRPr/>
            </a:pPr>
            <a:endParaRPr lang="en-US" dirty="0"/>
          </a:p>
        </p:txBody>
      </p:sp>
      <p:sp>
        <p:nvSpPr>
          <p:cNvPr id="16388" name="Rectangle 4"/>
          <p:cNvSpPr>
            <a:spLocks noGrp="1" noChangeArrowheads="1"/>
          </p:cNvSpPr>
          <p:nvPr>
            <p:ph type="ftr" sz="quarter" idx="2"/>
          </p:nvPr>
        </p:nvSpPr>
        <p:spPr bwMode="auto">
          <a:xfrm>
            <a:off x="0" y="8829675"/>
            <a:ext cx="3036888" cy="465138"/>
          </a:xfrm>
          <a:prstGeom prst="rect">
            <a:avLst/>
          </a:prstGeom>
          <a:noFill/>
          <a:ln w="9525">
            <a:noFill/>
            <a:miter lim="800000"/>
            <a:headEnd/>
            <a:tailEnd/>
          </a:ln>
          <a:effectLst/>
        </p:spPr>
        <p:txBody>
          <a:bodyPr vert="horz" wrap="square" lIns="91649" tIns="45825" rIns="91649" bIns="45825" numCol="1" anchor="b" anchorCtr="0" compatLnSpc="1">
            <a:prstTxWarp prst="textNoShape">
              <a:avLst/>
            </a:prstTxWarp>
          </a:bodyPr>
          <a:lstStyle>
            <a:lvl1pPr eaLnBrk="1" hangingPunct="1">
              <a:defRPr sz="1200" b="0">
                <a:latin typeface="Arial" charset="0"/>
              </a:defRPr>
            </a:lvl1pPr>
          </a:lstStyle>
          <a:p>
            <a:pPr>
              <a:defRPr/>
            </a:pPr>
            <a:endParaRPr lang="en-US" dirty="0"/>
          </a:p>
        </p:txBody>
      </p:sp>
      <p:sp>
        <p:nvSpPr>
          <p:cNvPr id="16389" name="Rectangle 5"/>
          <p:cNvSpPr>
            <a:spLocks noGrp="1" noChangeArrowheads="1"/>
          </p:cNvSpPr>
          <p:nvPr>
            <p:ph type="sldNum" sz="quarter" idx="3"/>
          </p:nvPr>
        </p:nvSpPr>
        <p:spPr bwMode="auto">
          <a:xfrm>
            <a:off x="3971925" y="8829675"/>
            <a:ext cx="3036888" cy="465138"/>
          </a:xfrm>
          <a:prstGeom prst="rect">
            <a:avLst/>
          </a:prstGeom>
          <a:noFill/>
          <a:ln w="9525">
            <a:noFill/>
            <a:miter lim="800000"/>
            <a:headEnd/>
            <a:tailEnd/>
          </a:ln>
          <a:effectLst/>
        </p:spPr>
        <p:txBody>
          <a:bodyPr vert="horz" wrap="square" lIns="91649" tIns="45825" rIns="91649" bIns="45825" numCol="1" anchor="b" anchorCtr="0" compatLnSpc="1">
            <a:prstTxWarp prst="textNoShape">
              <a:avLst/>
            </a:prstTxWarp>
          </a:bodyPr>
          <a:lstStyle>
            <a:lvl1pPr algn="r" eaLnBrk="1" hangingPunct="1">
              <a:defRPr sz="1200" b="0"/>
            </a:lvl1pPr>
          </a:lstStyle>
          <a:p>
            <a:pPr>
              <a:defRPr/>
            </a:pPr>
            <a:fld id="{384E96D3-0EF5-43A9-A333-A45261E81C6C}" type="slidenum">
              <a:rPr lang="en-US" altLang="en-US"/>
              <a:pPr>
                <a:defRPr/>
              </a:pPr>
              <a:t>‹#›</a:t>
            </a:fld>
            <a:endParaRPr lang="en-US" altLang="en-US" dirty="0"/>
          </a:p>
        </p:txBody>
      </p:sp>
    </p:spTree>
    <p:extLst>
      <p:ext uri="{BB962C8B-B14F-4D97-AF65-F5344CB8AC3E}">
        <p14:creationId xmlns:p14="http://schemas.microsoft.com/office/powerpoint/2010/main" val="1591319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171" tIns="46585" rIns="93171" bIns="46585" numCol="1" anchor="t" anchorCtr="0" compatLnSpc="1">
            <a:prstTxWarp prst="textNoShape">
              <a:avLst/>
            </a:prstTxWarp>
          </a:bodyPr>
          <a:lstStyle>
            <a:lvl1pPr defTabSz="932404" eaLnBrk="1" hangingPunct="1">
              <a:defRPr sz="1200" b="0">
                <a:latin typeface="Arial" charset="0"/>
              </a:defRPr>
            </a:lvl1pPr>
          </a:lstStyle>
          <a:p>
            <a:pPr>
              <a:defRPr/>
            </a:pPr>
            <a:endParaRPr lang="en-US" dirty="0"/>
          </a:p>
        </p:txBody>
      </p:sp>
      <p:sp>
        <p:nvSpPr>
          <p:cNvPr id="6147" name="Rectangle 3"/>
          <p:cNvSpPr>
            <a:spLocks noGrp="1" noChangeArrowheads="1"/>
          </p:cNvSpPr>
          <p:nvPr>
            <p:ph type="dt" idx="1"/>
          </p:nvPr>
        </p:nvSpPr>
        <p:spPr bwMode="auto">
          <a:xfrm>
            <a:off x="3971925" y="0"/>
            <a:ext cx="3036888" cy="465138"/>
          </a:xfrm>
          <a:prstGeom prst="rect">
            <a:avLst/>
          </a:prstGeom>
          <a:noFill/>
          <a:ln w="9525">
            <a:noFill/>
            <a:miter lim="800000"/>
            <a:headEnd/>
            <a:tailEnd/>
          </a:ln>
          <a:effectLst/>
        </p:spPr>
        <p:txBody>
          <a:bodyPr vert="horz" wrap="square" lIns="93171" tIns="46585" rIns="93171" bIns="46585" numCol="1" anchor="t" anchorCtr="0" compatLnSpc="1">
            <a:prstTxWarp prst="textNoShape">
              <a:avLst/>
            </a:prstTxWarp>
          </a:bodyPr>
          <a:lstStyle>
            <a:lvl1pPr algn="r" defTabSz="932404" eaLnBrk="1" hangingPunct="1">
              <a:defRPr sz="1200" b="0">
                <a:latin typeface="Arial" charset="0"/>
              </a:defRPr>
            </a:lvl1pPr>
          </a:lstStyle>
          <a:p>
            <a:pPr>
              <a:defRPr/>
            </a:pPr>
            <a:endParaRPr lang="en-US" dirty="0"/>
          </a:p>
        </p:txBody>
      </p:sp>
      <p:sp>
        <p:nvSpPr>
          <p:cNvPr id="92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1" tIns="46585" rIns="93171" bIns="4658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829675"/>
            <a:ext cx="3036888" cy="465138"/>
          </a:xfrm>
          <a:prstGeom prst="rect">
            <a:avLst/>
          </a:prstGeom>
          <a:noFill/>
          <a:ln w="9525">
            <a:noFill/>
            <a:miter lim="800000"/>
            <a:headEnd/>
            <a:tailEnd/>
          </a:ln>
          <a:effectLst/>
        </p:spPr>
        <p:txBody>
          <a:bodyPr vert="horz" wrap="square" lIns="93171" tIns="46585" rIns="93171" bIns="46585" numCol="1" anchor="b" anchorCtr="0" compatLnSpc="1">
            <a:prstTxWarp prst="textNoShape">
              <a:avLst/>
            </a:prstTxWarp>
          </a:bodyPr>
          <a:lstStyle>
            <a:lvl1pPr defTabSz="932404" eaLnBrk="1" hangingPunct="1">
              <a:defRPr sz="1200" b="0">
                <a:latin typeface="Arial" charset="0"/>
              </a:defRPr>
            </a:lvl1pPr>
          </a:lstStyle>
          <a:p>
            <a:pPr>
              <a:defRPr/>
            </a:pPr>
            <a:endParaRPr lang="en-US" dirty="0"/>
          </a:p>
        </p:txBody>
      </p:sp>
      <p:sp>
        <p:nvSpPr>
          <p:cNvPr id="6151" name="Rectangle 7"/>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a:effectLst/>
        </p:spPr>
        <p:txBody>
          <a:bodyPr vert="horz" wrap="square" lIns="93171" tIns="46585" rIns="93171" bIns="46585" numCol="1" anchor="b" anchorCtr="0" compatLnSpc="1">
            <a:prstTxWarp prst="textNoShape">
              <a:avLst/>
            </a:prstTxWarp>
          </a:bodyPr>
          <a:lstStyle>
            <a:lvl1pPr algn="r" defTabSz="931852" eaLnBrk="1" hangingPunct="1">
              <a:defRPr sz="1200" b="0"/>
            </a:lvl1pPr>
          </a:lstStyle>
          <a:p>
            <a:pPr>
              <a:defRPr/>
            </a:pPr>
            <a:fld id="{1EDFC07E-57F9-4FE5-9907-9380880E5835}" type="slidenum">
              <a:rPr lang="en-US" altLang="en-US"/>
              <a:pPr>
                <a:defRPr/>
              </a:pPr>
              <a:t>‹#›</a:t>
            </a:fld>
            <a:endParaRPr lang="en-US" altLang="en-US" dirty="0"/>
          </a:p>
        </p:txBody>
      </p:sp>
    </p:spTree>
    <p:extLst>
      <p:ext uri="{BB962C8B-B14F-4D97-AF65-F5344CB8AC3E}">
        <p14:creationId xmlns:p14="http://schemas.microsoft.com/office/powerpoint/2010/main" val="25209254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42950" indent="-285750" defTabSz="930275">
              <a:defRPr b="1">
                <a:solidFill>
                  <a:schemeClr val="tx1"/>
                </a:solidFill>
                <a:latin typeface="Arial" panose="020B0604020202020204" pitchFamily="34" charset="0"/>
              </a:defRPr>
            </a:lvl2pPr>
            <a:lvl3pPr marL="1143000" indent="-228600" defTabSz="930275">
              <a:defRPr b="1">
                <a:solidFill>
                  <a:schemeClr val="tx1"/>
                </a:solidFill>
                <a:latin typeface="Arial" panose="020B0604020202020204" pitchFamily="34" charset="0"/>
              </a:defRPr>
            </a:lvl3pPr>
            <a:lvl4pPr marL="1600200" indent="-228600" defTabSz="930275">
              <a:defRPr b="1">
                <a:solidFill>
                  <a:schemeClr val="tx1"/>
                </a:solidFill>
                <a:latin typeface="Arial" panose="020B0604020202020204" pitchFamily="34" charset="0"/>
              </a:defRPr>
            </a:lvl4pPr>
            <a:lvl5pPr marL="2057400" indent="-228600" defTabSz="930275">
              <a:defRPr b="1">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b="1">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b="1">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b="1">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b="1">
                <a:solidFill>
                  <a:schemeClr val="tx1"/>
                </a:solidFill>
                <a:latin typeface="Arial" panose="020B0604020202020204" pitchFamily="34" charset="0"/>
              </a:defRPr>
            </a:lvl9pPr>
          </a:lstStyle>
          <a:p>
            <a:fld id="{DCC98D9F-C3D8-4953-8A37-77C5B0116475}" type="slidenum">
              <a:rPr lang="en-US" altLang="en-US" b="0" smtClean="0"/>
              <a:pPr/>
              <a:t>1</a:t>
            </a:fld>
            <a:endParaRPr lang="en-US" altLang="en-US" b="0" dirty="0"/>
          </a:p>
        </p:txBody>
      </p:sp>
    </p:spTree>
    <p:extLst>
      <p:ext uri="{BB962C8B-B14F-4D97-AF65-F5344CB8AC3E}">
        <p14:creationId xmlns:p14="http://schemas.microsoft.com/office/powerpoint/2010/main" val="42664761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42950" indent="-285750" defTabSz="930275">
              <a:defRPr b="1">
                <a:solidFill>
                  <a:schemeClr val="tx1"/>
                </a:solidFill>
                <a:latin typeface="Arial" panose="020B0604020202020204" pitchFamily="34" charset="0"/>
              </a:defRPr>
            </a:lvl2pPr>
            <a:lvl3pPr marL="1143000" indent="-228600" defTabSz="930275">
              <a:defRPr b="1">
                <a:solidFill>
                  <a:schemeClr val="tx1"/>
                </a:solidFill>
                <a:latin typeface="Arial" panose="020B0604020202020204" pitchFamily="34" charset="0"/>
              </a:defRPr>
            </a:lvl3pPr>
            <a:lvl4pPr marL="1600200" indent="-228600" defTabSz="930275">
              <a:defRPr b="1">
                <a:solidFill>
                  <a:schemeClr val="tx1"/>
                </a:solidFill>
                <a:latin typeface="Arial" panose="020B0604020202020204" pitchFamily="34" charset="0"/>
              </a:defRPr>
            </a:lvl4pPr>
            <a:lvl5pPr marL="2057400" indent="-228600" defTabSz="930275">
              <a:defRPr b="1">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b="1">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b="1">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b="1">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b="1">
                <a:solidFill>
                  <a:schemeClr val="tx1"/>
                </a:solidFill>
                <a:latin typeface="Arial" panose="020B0604020202020204" pitchFamily="34" charset="0"/>
              </a:defRPr>
            </a:lvl9pPr>
          </a:lstStyle>
          <a:p>
            <a:fld id="{D5652657-86E6-4B8F-B7DB-F6F154449FC0}" type="slidenum">
              <a:rPr lang="en-US" altLang="en-US" b="0" smtClean="0"/>
              <a:pPr/>
              <a:t>11</a:t>
            </a:fld>
            <a:endParaRPr lang="en-US" altLang="en-US" b="0" dirty="0"/>
          </a:p>
        </p:txBody>
      </p:sp>
    </p:spTree>
    <p:extLst>
      <p:ext uri="{BB962C8B-B14F-4D97-AF65-F5344CB8AC3E}">
        <p14:creationId xmlns:p14="http://schemas.microsoft.com/office/powerpoint/2010/main" val="1796776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39775" indent="-284163" defTabSz="930275">
              <a:defRPr b="1">
                <a:solidFill>
                  <a:schemeClr val="tx1"/>
                </a:solidFill>
                <a:latin typeface="Arial" panose="020B0604020202020204" pitchFamily="34" charset="0"/>
              </a:defRPr>
            </a:lvl2pPr>
            <a:lvl3pPr marL="1138238" indent="-227013" defTabSz="930275">
              <a:defRPr b="1">
                <a:solidFill>
                  <a:schemeClr val="tx1"/>
                </a:solidFill>
                <a:latin typeface="Arial" panose="020B0604020202020204" pitchFamily="34" charset="0"/>
              </a:defRPr>
            </a:lvl3pPr>
            <a:lvl4pPr marL="1593850" indent="-227013" defTabSz="930275">
              <a:defRPr b="1">
                <a:solidFill>
                  <a:schemeClr val="tx1"/>
                </a:solidFill>
                <a:latin typeface="Arial" panose="020B0604020202020204" pitchFamily="34" charset="0"/>
              </a:defRPr>
            </a:lvl4pPr>
            <a:lvl5pPr marL="2049463" indent="-227013" defTabSz="930275">
              <a:defRPr b="1">
                <a:solidFill>
                  <a:schemeClr val="tx1"/>
                </a:solidFill>
                <a:latin typeface="Arial" panose="020B0604020202020204" pitchFamily="34" charset="0"/>
              </a:defRPr>
            </a:lvl5pPr>
            <a:lvl6pPr marL="2506663" indent="-227013" defTabSz="930275" eaLnBrk="0" fontAlgn="base" hangingPunct="0">
              <a:spcBef>
                <a:spcPct val="0"/>
              </a:spcBef>
              <a:spcAft>
                <a:spcPct val="0"/>
              </a:spcAft>
              <a:defRPr b="1">
                <a:solidFill>
                  <a:schemeClr val="tx1"/>
                </a:solidFill>
                <a:latin typeface="Arial" panose="020B0604020202020204" pitchFamily="34" charset="0"/>
              </a:defRPr>
            </a:lvl6pPr>
            <a:lvl7pPr marL="2963863" indent="-227013" defTabSz="930275" eaLnBrk="0" fontAlgn="base" hangingPunct="0">
              <a:spcBef>
                <a:spcPct val="0"/>
              </a:spcBef>
              <a:spcAft>
                <a:spcPct val="0"/>
              </a:spcAft>
              <a:defRPr b="1">
                <a:solidFill>
                  <a:schemeClr val="tx1"/>
                </a:solidFill>
                <a:latin typeface="Arial" panose="020B0604020202020204" pitchFamily="34" charset="0"/>
              </a:defRPr>
            </a:lvl7pPr>
            <a:lvl8pPr marL="3421063" indent="-227013" defTabSz="930275" eaLnBrk="0" fontAlgn="base" hangingPunct="0">
              <a:spcBef>
                <a:spcPct val="0"/>
              </a:spcBef>
              <a:spcAft>
                <a:spcPct val="0"/>
              </a:spcAft>
              <a:defRPr b="1">
                <a:solidFill>
                  <a:schemeClr val="tx1"/>
                </a:solidFill>
                <a:latin typeface="Arial" panose="020B0604020202020204" pitchFamily="34" charset="0"/>
              </a:defRPr>
            </a:lvl8pPr>
            <a:lvl9pPr marL="3878263" indent="-227013" defTabSz="930275" eaLnBrk="0" fontAlgn="base" hangingPunct="0">
              <a:spcBef>
                <a:spcPct val="0"/>
              </a:spcBef>
              <a:spcAft>
                <a:spcPct val="0"/>
              </a:spcAft>
              <a:defRPr b="1">
                <a:solidFill>
                  <a:schemeClr val="tx1"/>
                </a:solidFill>
                <a:latin typeface="Arial" panose="020B0604020202020204" pitchFamily="34" charset="0"/>
              </a:defRPr>
            </a:lvl9pPr>
          </a:lstStyle>
          <a:p>
            <a:fld id="{ABC9E316-45E1-48C7-8AD5-401ABACB45FD}" type="slidenum">
              <a:rPr lang="en-US" altLang="en-US" b="0" smtClean="0"/>
              <a:pPr/>
              <a:t>12</a:t>
            </a:fld>
            <a:endParaRPr lang="en-US" altLang="en-US" b="0" dirty="0"/>
          </a:p>
        </p:txBody>
      </p:sp>
    </p:spTree>
    <p:extLst>
      <p:ext uri="{BB962C8B-B14F-4D97-AF65-F5344CB8AC3E}">
        <p14:creationId xmlns:p14="http://schemas.microsoft.com/office/powerpoint/2010/main" val="2147969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39775" indent="-284163" defTabSz="930275">
              <a:defRPr b="1">
                <a:solidFill>
                  <a:schemeClr val="tx1"/>
                </a:solidFill>
                <a:latin typeface="Arial" panose="020B0604020202020204" pitchFamily="34" charset="0"/>
              </a:defRPr>
            </a:lvl2pPr>
            <a:lvl3pPr marL="1138238" indent="-227013" defTabSz="930275">
              <a:defRPr b="1">
                <a:solidFill>
                  <a:schemeClr val="tx1"/>
                </a:solidFill>
                <a:latin typeface="Arial" panose="020B0604020202020204" pitchFamily="34" charset="0"/>
              </a:defRPr>
            </a:lvl3pPr>
            <a:lvl4pPr marL="1593850" indent="-227013" defTabSz="930275">
              <a:defRPr b="1">
                <a:solidFill>
                  <a:schemeClr val="tx1"/>
                </a:solidFill>
                <a:latin typeface="Arial" panose="020B0604020202020204" pitchFamily="34" charset="0"/>
              </a:defRPr>
            </a:lvl4pPr>
            <a:lvl5pPr marL="2049463" indent="-227013" defTabSz="930275">
              <a:defRPr b="1">
                <a:solidFill>
                  <a:schemeClr val="tx1"/>
                </a:solidFill>
                <a:latin typeface="Arial" panose="020B0604020202020204" pitchFamily="34" charset="0"/>
              </a:defRPr>
            </a:lvl5pPr>
            <a:lvl6pPr marL="2506663" indent="-227013" defTabSz="930275" eaLnBrk="0" fontAlgn="base" hangingPunct="0">
              <a:spcBef>
                <a:spcPct val="0"/>
              </a:spcBef>
              <a:spcAft>
                <a:spcPct val="0"/>
              </a:spcAft>
              <a:defRPr b="1">
                <a:solidFill>
                  <a:schemeClr val="tx1"/>
                </a:solidFill>
                <a:latin typeface="Arial" panose="020B0604020202020204" pitchFamily="34" charset="0"/>
              </a:defRPr>
            </a:lvl6pPr>
            <a:lvl7pPr marL="2963863" indent="-227013" defTabSz="930275" eaLnBrk="0" fontAlgn="base" hangingPunct="0">
              <a:spcBef>
                <a:spcPct val="0"/>
              </a:spcBef>
              <a:spcAft>
                <a:spcPct val="0"/>
              </a:spcAft>
              <a:defRPr b="1">
                <a:solidFill>
                  <a:schemeClr val="tx1"/>
                </a:solidFill>
                <a:latin typeface="Arial" panose="020B0604020202020204" pitchFamily="34" charset="0"/>
              </a:defRPr>
            </a:lvl7pPr>
            <a:lvl8pPr marL="3421063" indent="-227013" defTabSz="930275" eaLnBrk="0" fontAlgn="base" hangingPunct="0">
              <a:spcBef>
                <a:spcPct val="0"/>
              </a:spcBef>
              <a:spcAft>
                <a:spcPct val="0"/>
              </a:spcAft>
              <a:defRPr b="1">
                <a:solidFill>
                  <a:schemeClr val="tx1"/>
                </a:solidFill>
                <a:latin typeface="Arial" panose="020B0604020202020204" pitchFamily="34" charset="0"/>
              </a:defRPr>
            </a:lvl8pPr>
            <a:lvl9pPr marL="3878263" indent="-227013" defTabSz="930275" eaLnBrk="0" fontAlgn="base" hangingPunct="0">
              <a:spcBef>
                <a:spcPct val="0"/>
              </a:spcBef>
              <a:spcAft>
                <a:spcPct val="0"/>
              </a:spcAft>
              <a:defRPr b="1">
                <a:solidFill>
                  <a:schemeClr val="tx1"/>
                </a:solidFill>
                <a:latin typeface="Arial" panose="020B0604020202020204" pitchFamily="34" charset="0"/>
              </a:defRPr>
            </a:lvl9pPr>
          </a:lstStyle>
          <a:p>
            <a:fld id="{ABC9E316-45E1-48C7-8AD5-401ABACB45FD}" type="slidenum">
              <a:rPr lang="en-US" altLang="en-US" b="0" smtClean="0"/>
              <a:pPr/>
              <a:t>14</a:t>
            </a:fld>
            <a:endParaRPr lang="en-US" altLang="en-US" b="0" dirty="0"/>
          </a:p>
        </p:txBody>
      </p:sp>
    </p:spTree>
    <p:extLst>
      <p:ext uri="{BB962C8B-B14F-4D97-AF65-F5344CB8AC3E}">
        <p14:creationId xmlns:p14="http://schemas.microsoft.com/office/powerpoint/2010/main" val="20632665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39775" indent="-284163" defTabSz="930275">
              <a:defRPr b="1">
                <a:solidFill>
                  <a:schemeClr val="tx1"/>
                </a:solidFill>
                <a:latin typeface="Arial" panose="020B0604020202020204" pitchFamily="34" charset="0"/>
              </a:defRPr>
            </a:lvl2pPr>
            <a:lvl3pPr marL="1138238" indent="-227013" defTabSz="930275">
              <a:defRPr b="1">
                <a:solidFill>
                  <a:schemeClr val="tx1"/>
                </a:solidFill>
                <a:latin typeface="Arial" panose="020B0604020202020204" pitchFamily="34" charset="0"/>
              </a:defRPr>
            </a:lvl3pPr>
            <a:lvl4pPr marL="1593850" indent="-227013" defTabSz="930275">
              <a:defRPr b="1">
                <a:solidFill>
                  <a:schemeClr val="tx1"/>
                </a:solidFill>
                <a:latin typeface="Arial" panose="020B0604020202020204" pitchFamily="34" charset="0"/>
              </a:defRPr>
            </a:lvl4pPr>
            <a:lvl5pPr marL="2049463" indent="-227013" defTabSz="930275">
              <a:defRPr b="1">
                <a:solidFill>
                  <a:schemeClr val="tx1"/>
                </a:solidFill>
                <a:latin typeface="Arial" panose="020B0604020202020204" pitchFamily="34" charset="0"/>
              </a:defRPr>
            </a:lvl5pPr>
            <a:lvl6pPr marL="2506663" indent="-227013" defTabSz="930275" eaLnBrk="0" fontAlgn="base" hangingPunct="0">
              <a:spcBef>
                <a:spcPct val="0"/>
              </a:spcBef>
              <a:spcAft>
                <a:spcPct val="0"/>
              </a:spcAft>
              <a:defRPr b="1">
                <a:solidFill>
                  <a:schemeClr val="tx1"/>
                </a:solidFill>
                <a:latin typeface="Arial" panose="020B0604020202020204" pitchFamily="34" charset="0"/>
              </a:defRPr>
            </a:lvl6pPr>
            <a:lvl7pPr marL="2963863" indent="-227013" defTabSz="930275" eaLnBrk="0" fontAlgn="base" hangingPunct="0">
              <a:spcBef>
                <a:spcPct val="0"/>
              </a:spcBef>
              <a:spcAft>
                <a:spcPct val="0"/>
              </a:spcAft>
              <a:defRPr b="1">
                <a:solidFill>
                  <a:schemeClr val="tx1"/>
                </a:solidFill>
                <a:latin typeface="Arial" panose="020B0604020202020204" pitchFamily="34" charset="0"/>
              </a:defRPr>
            </a:lvl7pPr>
            <a:lvl8pPr marL="3421063" indent="-227013" defTabSz="930275" eaLnBrk="0" fontAlgn="base" hangingPunct="0">
              <a:spcBef>
                <a:spcPct val="0"/>
              </a:spcBef>
              <a:spcAft>
                <a:spcPct val="0"/>
              </a:spcAft>
              <a:defRPr b="1">
                <a:solidFill>
                  <a:schemeClr val="tx1"/>
                </a:solidFill>
                <a:latin typeface="Arial" panose="020B0604020202020204" pitchFamily="34" charset="0"/>
              </a:defRPr>
            </a:lvl8pPr>
            <a:lvl9pPr marL="3878263" indent="-227013" defTabSz="930275" eaLnBrk="0" fontAlgn="base" hangingPunct="0">
              <a:spcBef>
                <a:spcPct val="0"/>
              </a:spcBef>
              <a:spcAft>
                <a:spcPct val="0"/>
              </a:spcAft>
              <a:defRPr b="1">
                <a:solidFill>
                  <a:schemeClr val="tx1"/>
                </a:solidFill>
                <a:latin typeface="Arial" panose="020B0604020202020204" pitchFamily="34" charset="0"/>
              </a:defRPr>
            </a:lvl9pPr>
          </a:lstStyle>
          <a:p>
            <a:fld id="{ABC9E316-45E1-48C7-8AD5-401ABACB45FD}" type="slidenum">
              <a:rPr lang="en-US" altLang="en-US" b="0" smtClean="0"/>
              <a:pPr/>
              <a:t>15</a:t>
            </a:fld>
            <a:endParaRPr lang="en-US" altLang="en-US" b="0" dirty="0"/>
          </a:p>
        </p:txBody>
      </p:sp>
    </p:spTree>
    <p:extLst>
      <p:ext uri="{BB962C8B-B14F-4D97-AF65-F5344CB8AC3E}">
        <p14:creationId xmlns:p14="http://schemas.microsoft.com/office/powerpoint/2010/main" val="1051721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39775" indent="-284163" defTabSz="930275">
              <a:defRPr b="1">
                <a:solidFill>
                  <a:schemeClr val="tx1"/>
                </a:solidFill>
                <a:latin typeface="Arial" panose="020B0604020202020204" pitchFamily="34" charset="0"/>
              </a:defRPr>
            </a:lvl2pPr>
            <a:lvl3pPr marL="1138238" indent="-227013" defTabSz="930275">
              <a:defRPr b="1">
                <a:solidFill>
                  <a:schemeClr val="tx1"/>
                </a:solidFill>
                <a:latin typeface="Arial" panose="020B0604020202020204" pitchFamily="34" charset="0"/>
              </a:defRPr>
            </a:lvl3pPr>
            <a:lvl4pPr marL="1593850" indent="-227013" defTabSz="930275">
              <a:defRPr b="1">
                <a:solidFill>
                  <a:schemeClr val="tx1"/>
                </a:solidFill>
                <a:latin typeface="Arial" panose="020B0604020202020204" pitchFamily="34" charset="0"/>
              </a:defRPr>
            </a:lvl4pPr>
            <a:lvl5pPr marL="2049463" indent="-227013" defTabSz="930275">
              <a:defRPr b="1">
                <a:solidFill>
                  <a:schemeClr val="tx1"/>
                </a:solidFill>
                <a:latin typeface="Arial" panose="020B0604020202020204" pitchFamily="34" charset="0"/>
              </a:defRPr>
            </a:lvl5pPr>
            <a:lvl6pPr marL="2506663" indent="-227013" defTabSz="930275" eaLnBrk="0" fontAlgn="base" hangingPunct="0">
              <a:spcBef>
                <a:spcPct val="0"/>
              </a:spcBef>
              <a:spcAft>
                <a:spcPct val="0"/>
              </a:spcAft>
              <a:defRPr b="1">
                <a:solidFill>
                  <a:schemeClr val="tx1"/>
                </a:solidFill>
                <a:latin typeface="Arial" panose="020B0604020202020204" pitchFamily="34" charset="0"/>
              </a:defRPr>
            </a:lvl6pPr>
            <a:lvl7pPr marL="2963863" indent="-227013" defTabSz="930275" eaLnBrk="0" fontAlgn="base" hangingPunct="0">
              <a:spcBef>
                <a:spcPct val="0"/>
              </a:spcBef>
              <a:spcAft>
                <a:spcPct val="0"/>
              </a:spcAft>
              <a:defRPr b="1">
                <a:solidFill>
                  <a:schemeClr val="tx1"/>
                </a:solidFill>
                <a:latin typeface="Arial" panose="020B0604020202020204" pitchFamily="34" charset="0"/>
              </a:defRPr>
            </a:lvl7pPr>
            <a:lvl8pPr marL="3421063" indent="-227013" defTabSz="930275" eaLnBrk="0" fontAlgn="base" hangingPunct="0">
              <a:spcBef>
                <a:spcPct val="0"/>
              </a:spcBef>
              <a:spcAft>
                <a:spcPct val="0"/>
              </a:spcAft>
              <a:defRPr b="1">
                <a:solidFill>
                  <a:schemeClr val="tx1"/>
                </a:solidFill>
                <a:latin typeface="Arial" panose="020B0604020202020204" pitchFamily="34" charset="0"/>
              </a:defRPr>
            </a:lvl8pPr>
            <a:lvl9pPr marL="3878263" indent="-227013" defTabSz="930275" eaLnBrk="0" fontAlgn="base" hangingPunct="0">
              <a:spcBef>
                <a:spcPct val="0"/>
              </a:spcBef>
              <a:spcAft>
                <a:spcPct val="0"/>
              </a:spcAft>
              <a:defRPr b="1">
                <a:solidFill>
                  <a:schemeClr val="tx1"/>
                </a:solidFill>
                <a:latin typeface="Arial" panose="020B0604020202020204" pitchFamily="34" charset="0"/>
              </a:defRPr>
            </a:lvl9pPr>
          </a:lstStyle>
          <a:p>
            <a:fld id="{ABC9E316-45E1-48C7-8AD5-401ABACB45FD}" type="slidenum">
              <a:rPr lang="en-US" altLang="en-US" b="0" smtClean="0"/>
              <a:pPr/>
              <a:t>16</a:t>
            </a:fld>
            <a:endParaRPr lang="en-US" altLang="en-US" b="0" dirty="0"/>
          </a:p>
        </p:txBody>
      </p:sp>
    </p:spTree>
    <p:extLst>
      <p:ext uri="{BB962C8B-B14F-4D97-AF65-F5344CB8AC3E}">
        <p14:creationId xmlns:p14="http://schemas.microsoft.com/office/powerpoint/2010/main" val="8991547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39775" indent="-284163" defTabSz="930275">
              <a:defRPr b="1">
                <a:solidFill>
                  <a:schemeClr val="tx1"/>
                </a:solidFill>
                <a:latin typeface="Arial" panose="020B0604020202020204" pitchFamily="34" charset="0"/>
              </a:defRPr>
            </a:lvl2pPr>
            <a:lvl3pPr marL="1138238" indent="-227013" defTabSz="930275">
              <a:defRPr b="1">
                <a:solidFill>
                  <a:schemeClr val="tx1"/>
                </a:solidFill>
                <a:latin typeface="Arial" panose="020B0604020202020204" pitchFamily="34" charset="0"/>
              </a:defRPr>
            </a:lvl3pPr>
            <a:lvl4pPr marL="1593850" indent="-227013" defTabSz="930275">
              <a:defRPr b="1">
                <a:solidFill>
                  <a:schemeClr val="tx1"/>
                </a:solidFill>
                <a:latin typeface="Arial" panose="020B0604020202020204" pitchFamily="34" charset="0"/>
              </a:defRPr>
            </a:lvl4pPr>
            <a:lvl5pPr marL="2049463" indent="-227013" defTabSz="930275">
              <a:defRPr b="1">
                <a:solidFill>
                  <a:schemeClr val="tx1"/>
                </a:solidFill>
                <a:latin typeface="Arial" panose="020B0604020202020204" pitchFamily="34" charset="0"/>
              </a:defRPr>
            </a:lvl5pPr>
            <a:lvl6pPr marL="2506663" indent="-227013" defTabSz="930275" eaLnBrk="0" fontAlgn="base" hangingPunct="0">
              <a:spcBef>
                <a:spcPct val="0"/>
              </a:spcBef>
              <a:spcAft>
                <a:spcPct val="0"/>
              </a:spcAft>
              <a:defRPr b="1">
                <a:solidFill>
                  <a:schemeClr val="tx1"/>
                </a:solidFill>
                <a:latin typeface="Arial" panose="020B0604020202020204" pitchFamily="34" charset="0"/>
              </a:defRPr>
            </a:lvl6pPr>
            <a:lvl7pPr marL="2963863" indent="-227013" defTabSz="930275" eaLnBrk="0" fontAlgn="base" hangingPunct="0">
              <a:spcBef>
                <a:spcPct val="0"/>
              </a:spcBef>
              <a:spcAft>
                <a:spcPct val="0"/>
              </a:spcAft>
              <a:defRPr b="1">
                <a:solidFill>
                  <a:schemeClr val="tx1"/>
                </a:solidFill>
                <a:latin typeface="Arial" panose="020B0604020202020204" pitchFamily="34" charset="0"/>
              </a:defRPr>
            </a:lvl7pPr>
            <a:lvl8pPr marL="3421063" indent="-227013" defTabSz="930275" eaLnBrk="0" fontAlgn="base" hangingPunct="0">
              <a:spcBef>
                <a:spcPct val="0"/>
              </a:spcBef>
              <a:spcAft>
                <a:spcPct val="0"/>
              </a:spcAft>
              <a:defRPr b="1">
                <a:solidFill>
                  <a:schemeClr val="tx1"/>
                </a:solidFill>
                <a:latin typeface="Arial" panose="020B0604020202020204" pitchFamily="34" charset="0"/>
              </a:defRPr>
            </a:lvl8pPr>
            <a:lvl9pPr marL="3878263" indent="-227013" defTabSz="930275" eaLnBrk="0" fontAlgn="base" hangingPunct="0">
              <a:spcBef>
                <a:spcPct val="0"/>
              </a:spcBef>
              <a:spcAft>
                <a:spcPct val="0"/>
              </a:spcAft>
              <a:defRPr b="1">
                <a:solidFill>
                  <a:schemeClr val="tx1"/>
                </a:solidFill>
                <a:latin typeface="Arial" panose="020B0604020202020204" pitchFamily="34" charset="0"/>
              </a:defRPr>
            </a:lvl9pPr>
          </a:lstStyle>
          <a:p>
            <a:fld id="{ABC9E316-45E1-48C7-8AD5-401ABACB45FD}" type="slidenum">
              <a:rPr lang="en-US" altLang="en-US" b="0" smtClean="0"/>
              <a:pPr/>
              <a:t>17</a:t>
            </a:fld>
            <a:endParaRPr lang="en-US" altLang="en-US" b="0" dirty="0"/>
          </a:p>
        </p:txBody>
      </p:sp>
    </p:spTree>
    <p:extLst>
      <p:ext uri="{BB962C8B-B14F-4D97-AF65-F5344CB8AC3E}">
        <p14:creationId xmlns:p14="http://schemas.microsoft.com/office/powerpoint/2010/main" val="7708772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39775" indent="-284163" defTabSz="930275">
              <a:defRPr b="1">
                <a:solidFill>
                  <a:schemeClr val="tx1"/>
                </a:solidFill>
                <a:latin typeface="Arial" panose="020B0604020202020204" pitchFamily="34" charset="0"/>
              </a:defRPr>
            </a:lvl2pPr>
            <a:lvl3pPr marL="1138238" indent="-227013" defTabSz="930275">
              <a:defRPr b="1">
                <a:solidFill>
                  <a:schemeClr val="tx1"/>
                </a:solidFill>
                <a:latin typeface="Arial" panose="020B0604020202020204" pitchFamily="34" charset="0"/>
              </a:defRPr>
            </a:lvl3pPr>
            <a:lvl4pPr marL="1593850" indent="-227013" defTabSz="930275">
              <a:defRPr b="1">
                <a:solidFill>
                  <a:schemeClr val="tx1"/>
                </a:solidFill>
                <a:latin typeface="Arial" panose="020B0604020202020204" pitchFamily="34" charset="0"/>
              </a:defRPr>
            </a:lvl4pPr>
            <a:lvl5pPr marL="2049463" indent="-227013" defTabSz="930275">
              <a:defRPr b="1">
                <a:solidFill>
                  <a:schemeClr val="tx1"/>
                </a:solidFill>
                <a:latin typeface="Arial" panose="020B0604020202020204" pitchFamily="34" charset="0"/>
              </a:defRPr>
            </a:lvl5pPr>
            <a:lvl6pPr marL="2506663" indent="-227013" defTabSz="930275" eaLnBrk="0" fontAlgn="base" hangingPunct="0">
              <a:spcBef>
                <a:spcPct val="0"/>
              </a:spcBef>
              <a:spcAft>
                <a:spcPct val="0"/>
              </a:spcAft>
              <a:defRPr b="1">
                <a:solidFill>
                  <a:schemeClr val="tx1"/>
                </a:solidFill>
                <a:latin typeface="Arial" panose="020B0604020202020204" pitchFamily="34" charset="0"/>
              </a:defRPr>
            </a:lvl6pPr>
            <a:lvl7pPr marL="2963863" indent="-227013" defTabSz="930275" eaLnBrk="0" fontAlgn="base" hangingPunct="0">
              <a:spcBef>
                <a:spcPct val="0"/>
              </a:spcBef>
              <a:spcAft>
                <a:spcPct val="0"/>
              </a:spcAft>
              <a:defRPr b="1">
                <a:solidFill>
                  <a:schemeClr val="tx1"/>
                </a:solidFill>
                <a:latin typeface="Arial" panose="020B0604020202020204" pitchFamily="34" charset="0"/>
              </a:defRPr>
            </a:lvl7pPr>
            <a:lvl8pPr marL="3421063" indent="-227013" defTabSz="930275" eaLnBrk="0" fontAlgn="base" hangingPunct="0">
              <a:spcBef>
                <a:spcPct val="0"/>
              </a:spcBef>
              <a:spcAft>
                <a:spcPct val="0"/>
              </a:spcAft>
              <a:defRPr b="1">
                <a:solidFill>
                  <a:schemeClr val="tx1"/>
                </a:solidFill>
                <a:latin typeface="Arial" panose="020B0604020202020204" pitchFamily="34" charset="0"/>
              </a:defRPr>
            </a:lvl8pPr>
            <a:lvl9pPr marL="3878263" indent="-227013" defTabSz="930275" eaLnBrk="0" fontAlgn="base" hangingPunct="0">
              <a:spcBef>
                <a:spcPct val="0"/>
              </a:spcBef>
              <a:spcAft>
                <a:spcPct val="0"/>
              </a:spcAft>
              <a:defRPr b="1">
                <a:solidFill>
                  <a:schemeClr val="tx1"/>
                </a:solidFill>
                <a:latin typeface="Arial" panose="020B0604020202020204" pitchFamily="34" charset="0"/>
              </a:defRPr>
            </a:lvl9pPr>
          </a:lstStyle>
          <a:p>
            <a:fld id="{EA8F2BFE-A602-4651-B5B5-00A235D601EF}" type="slidenum">
              <a:rPr lang="en-US" altLang="en-US" b="0" smtClean="0"/>
              <a:pPr/>
              <a:t>18</a:t>
            </a:fld>
            <a:endParaRPr lang="en-US" altLang="en-US" b="0" dirty="0"/>
          </a:p>
        </p:txBody>
      </p:sp>
    </p:spTree>
    <p:extLst>
      <p:ext uri="{BB962C8B-B14F-4D97-AF65-F5344CB8AC3E}">
        <p14:creationId xmlns:p14="http://schemas.microsoft.com/office/powerpoint/2010/main" val="39565802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tLang="en-US" dirty="0">
              <a:latin typeface="Arial" panose="020B0604020202020204" pitchFamily="34"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39775" indent="-284163" defTabSz="930275">
              <a:defRPr b="1">
                <a:solidFill>
                  <a:schemeClr val="tx1"/>
                </a:solidFill>
                <a:latin typeface="Arial" panose="020B0604020202020204" pitchFamily="34" charset="0"/>
              </a:defRPr>
            </a:lvl2pPr>
            <a:lvl3pPr marL="1138238" indent="-227013" defTabSz="930275">
              <a:defRPr b="1">
                <a:solidFill>
                  <a:schemeClr val="tx1"/>
                </a:solidFill>
                <a:latin typeface="Arial" panose="020B0604020202020204" pitchFamily="34" charset="0"/>
              </a:defRPr>
            </a:lvl3pPr>
            <a:lvl4pPr marL="1593850" indent="-227013" defTabSz="930275">
              <a:defRPr b="1">
                <a:solidFill>
                  <a:schemeClr val="tx1"/>
                </a:solidFill>
                <a:latin typeface="Arial" panose="020B0604020202020204" pitchFamily="34" charset="0"/>
              </a:defRPr>
            </a:lvl4pPr>
            <a:lvl5pPr marL="2049463" indent="-227013" defTabSz="930275">
              <a:defRPr b="1">
                <a:solidFill>
                  <a:schemeClr val="tx1"/>
                </a:solidFill>
                <a:latin typeface="Arial" panose="020B0604020202020204" pitchFamily="34" charset="0"/>
              </a:defRPr>
            </a:lvl5pPr>
            <a:lvl6pPr marL="2506663" indent="-227013" defTabSz="930275" eaLnBrk="0" fontAlgn="base" hangingPunct="0">
              <a:spcBef>
                <a:spcPct val="0"/>
              </a:spcBef>
              <a:spcAft>
                <a:spcPct val="0"/>
              </a:spcAft>
              <a:defRPr b="1">
                <a:solidFill>
                  <a:schemeClr val="tx1"/>
                </a:solidFill>
                <a:latin typeface="Arial" panose="020B0604020202020204" pitchFamily="34" charset="0"/>
              </a:defRPr>
            </a:lvl6pPr>
            <a:lvl7pPr marL="2963863" indent="-227013" defTabSz="930275" eaLnBrk="0" fontAlgn="base" hangingPunct="0">
              <a:spcBef>
                <a:spcPct val="0"/>
              </a:spcBef>
              <a:spcAft>
                <a:spcPct val="0"/>
              </a:spcAft>
              <a:defRPr b="1">
                <a:solidFill>
                  <a:schemeClr val="tx1"/>
                </a:solidFill>
                <a:latin typeface="Arial" panose="020B0604020202020204" pitchFamily="34" charset="0"/>
              </a:defRPr>
            </a:lvl7pPr>
            <a:lvl8pPr marL="3421063" indent="-227013" defTabSz="930275" eaLnBrk="0" fontAlgn="base" hangingPunct="0">
              <a:spcBef>
                <a:spcPct val="0"/>
              </a:spcBef>
              <a:spcAft>
                <a:spcPct val="0"/>
              </a:spcAft>
              <a:defRPr b="1">
                <a:solidFill>
                  <a:schemeClr val="tx1"/>
                </a:solidFill>
                <a:latin typeface="Arial" panose="020B0604020202020204" pitchFamily="34" charset="0"/>
              </a:defRPr>
            </a:lvl8pPr>
            <a:lvl9pPr marL="3878263" indent="-227013" defTabSz="930275" eaLnBrk="0" fontAlgn="base" hangingPunct="0">
              <a:spcBef>
                <a:spcPct val="0"/>
              </a:spcBef>
              <a:spcAft>
                <a:spcPct val="0"/>
              </a:spcAft>
              <a:defRPr b="1">
                <a:solidFill>
                  <a:schemeClr val="tx1"/>
                </a:solidFill>
                <a:latin typeface="Arial" panose="020B0604020202020204" pitchFamily="34" charset="0"/>
              </a:defRPr>
            </a:lvl9pPr>
          </a:lstStyle>
          <a:p>
            <a:fld id="{7B6259B1-1AA8-4F23-A6E8-67C89BD092C5}" type="slidenum">
              <a:rPr lang="en-US" altLang="en-US" b="0" smtClean="0"/>
              <a:pPr/>
              <a:t>19</a:t>
            </a:fld>
            <a:endParaRPr lang="en-US" altLang="en-US" b="0" dirty="0"/>
          </a:p>
        </p:txBody>
      </p:sp>
    </p:spTree>
    <p:extLst>
      <p:ext uri="{BB962C8B-B14F-4D97-AF65-F5344CB8AC3E}">
        <p14:creationId xmlns:p14="http://schemas.microsoft.com/office/powerpoint/2010/main" val="38473074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000" baseline="0" dirty="0">
              <a:latin typeface="Arial" panose="020B0604020202020204" pitchFamily="34"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39775" indent="-284163" defTabSz="930275">
              <a:defRPr b="1">
                <a:solidFill>
                  <a:schemeClr val="tx1"/>
                </a:solidFill>
                <a:latin typeface="Arial" panose="020B0604020202020204" pitchFamily="34" charset="0"/>
              </a:defRPr>
            </a:lvl2pPr>
            <a:lvl3pPr marL="1138238" indent="-227013" defTabSz="930275">
              <a:defRPr b="1">
                <a:solidFill>
                  <a:schemeClr val="tx1"/>
                </a:solidFill>
                <a:latin typeface="Arial" panose="020B0604020202020204" pitchFamily="34" charset="0"/>
              </a:defRPr>
            </a:lvl3pPr>
            <a:lvl4pPr marL="1593850" indent="-227013" defTabSz="930275">
              <a:defRPr b="1">
                <a:solidFill>
                  <a:schemeClr val="tx1"/>
                </a:solidFill>
                <a:latin typeface="Arial" panose="020B0604020202020204" pitchFamily="34" charset="0"/>
              </a:defRPr>
            </a:lvl4pPr>
            <a:lvl5pPr marL="2049463" indent="-227013" defTabSz="930275">
              <a:defRPr b="1">
                <a:solidFill>
                  <a:schemeClr val="tx1"/>
                </a:solidFill>
                <a:latin typeface="Arial" panose="020B0604020202020204" pitchFamily="34" charset="0"/>
              </a:defRPr>
            </a:lvl5pPr>
            <a:lvl6pPr marL="2506663" indent="-227013" defTabSz="930275" eaLnBrk="0" fontAlgn="base" hangingPunct="0">
              <a:spcBef>
                <a:spcPct val="0"/>
              </a:spcBef>
              <a:spcAft>
                <a:spcPct val="0"/>
              </a:spcAft>
              <a:defRPr b="1">
                <a:solidFill>
                  <a:schemeClr val="tx1"/>
                </a:solidFill>
                <a:latin typeface="Arial" panose="020B0604020202020204" pitchFamily="34" charset="0"/>
              </a:defRPr>
            </a:lvl6pPr>
            <a:lvl7pPr marL="2963863" indent="-227013" defTabSz="930275" eaLnBrk="0" fontAlgn="base" hangingPunct="0">
              <a:spcBef>
                <a:spcPct val="0"/>
              </a:spcBef>
              <a:spcAft>
                <a:spcPct val="0"/>
              </a:spcAft>
              <a:defRPr b="1">
                <a:solidFill>
                  <a:schemeClr val="tx1"/>
                </a:solidFill>
                <a:latin typeface="Arial" panose="020B0604020202020204" pitchFamily="34" charset="0"/>
              </a:defRPr>
            </a:lvl7pPr>
            <a:lvl8pPr marL="3421063" indent="-227013" defTabSz="930275" eaLnBrk="0" fontAlgn="base" hangingPunct="0">
              <a:spcBef>
                <a:spcPct val="0"/>
              </a:spcBef>
              <a:spcAft>
                <a:spcPct val="0"/>
              </a:spcAft>
              <a:defRPr b="1">
                <a:solidFill>
                  <a:schemeClr val="tx1"/>
                </a:solidFill>
                <a:latin typeface="Arial" panose="020B0604020202020204" pitchFamily="34" charset="0"/>
              </a:defRPr>
            </a:lvl8pPr>
            <a:lvl9pPr marL="3878263" indent="-227013" defTabSz="930275" eaLnBrk="0" fontAlgn="base" hangingPunct="0">
              <a:spcBef>
                <a:spcPct val="0"/>
              </a:spcBef>
              <a:spcAft>
                <a:spcPct val="0"/>
              </a:spcAft>
              <a:defRPr b="1">
                <a:solidFill>
                  <a:schemeClr val="tx1"/>
                </a:solidFill>
                <a:latin typeface="Arial" panose="020B0604020202020204" pitchFamily="34" charset="0"/>
              </a:defRPr>
            </a:lvl9pPr>
          </a:lstStyle>
          <a:p>
            <a:fld id="{4BEE585E-C7A2-4BB6-AA6B-CD301F281A77}" type="slidenum">
              <a:rPr lang="en-US" altLang="en-US" b="0" smtClean="0"/>
              <a:pPr/>
              <a:t>20</a:t>
            </a:fld>
            <a:endParaRPr lang="en-US" altLang="en-US" b="0" dirty="0"/>
          </a:p>
        </p:txBody>
      </p:sp>
    </p:spTree>
    <p:extLst>
      <p:ext uri="{BB962C8B-B14F-4D97-AF65-F5344CB8AC3E}">
        <p14:creationId xmlns:p14="http://schemas.microsoft.com/office/powerpoint/2010/main" val="38112419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000" dirty="0">
              <a:latin typeface="Arial" panose="020B0604020202020204" pitchFamily="34"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39775" indent="-284163" defTabSz="930275">
              <a:defRPr b="1">
                <a:solidFill>
                  <a:schemeClr val="tx1"/>
                </a:solidFill>
                <a:latin typeface="Arial" panose="020B0604020202020204" pitchFamily="34" charset="0"/>
              </a:defRPr>
            </a:lvl2pPr>
            <a:lvl3pPr marL="1138238" indent="-227013" defTabSz="930275">
              <a:defRPr b="1">
                <a:solidFill>
                  <a:schemeClr val="tx1"/>
                </a:solidFill>
                <a:latin typeface="Arial" panose="020B0604020202020204" pitchFamily="34" charset="0"/>
              </a:defRPr>
            </a:lvl3pPr>
            <a:lvl4pPr marL="1593850" indent="-227013" defTabSz="930275">
              <a:defRPr b="1">
                <a:solidFill>
                  <a:schemeClr val="tx1"/>
                </a:solidFill>
                <a:latin typeface="Arial" panose="020B0604020202020204" pitchFamily="34" charset="0"/>
              </a:defRPr>
            </a:lvl4pPr>
            <a:lvl5pPr marL="2049463" indent="-227013" defTabSz="930275">
              <a:defRPr b="1">
                <a:solidFill>
                  <a:schemeClr val="tx1"/>
                </a:solidFill>
                <a:latin typeface="Arial" panose="020B0604020202020204" pitchFamily="34" charset="0"/>
              </a:defRPr>
            </a:lvl5pPr>
            <a:lvl6pPr marL="2506663" indent="-227013" defTabSz="930275" eaLnBrk="0" fontAlgn="base" hangingPunct="0">
              <a:spcBef>
                <a:spcPct val="0"/>
              </a:spcBef>
              <a:spcAft>
                <a:spcPct val="0"/>
              </a:spcAft>
              <a:defRPr b="1">
                <a:solidFill>
                  <a:schemeClr val="tx1"/>
                </a:solidFill>
                <a:latin typeface="Arial" panose="020B0604020202020204" pitchFamily="34" charset="0"/>
              </a:defRPr>
            </a:lvl6pPr>
            <a:lvl7pPr marL="2963863" indent="-227013" defTabSz="930275" eaLnBrk="0" fontAlgn="base" hangingPunct="0">
              <a:spcBef>
                <a:spcPct val="0"/>
              </a:spcBef>
              <a:spcAft>
                <a:spcPct val="0"/>
              </a:spcAft>
              <a:defRPr b="1">
                <a:solidFill>
                  <a:schemeClr val="tx1"/>
                </a:solidFill>
                <a:latin typeface="Arial" panose="020B0604020202020204" pitchFamily="34" charset="0"/>
              </a:defRPr>
            </a:lvl7pPr>
            <a:lvl8pPr marL="3421063" indent="-227013" defTabSz="930275" eaLnBrk="0" fontAlgn="base" hangingPunct="0">
              <a:spcBef>
                <a:spcPct val="0"/>
              </a:spcBef>
              <a:spcAft>
                <a:spcPct val="0"/>
              </a:spcAft>
              <a:defRPr b="1">
                <a:solidFill>
                  <a:schemeClr val="tx1"/>
                </a:solidFill>
                <a:latin typeface="Arial" panose="020B0604020202020204" pitchFamily="34" charset="0"/>
              </a:defRPr>
            </a:lvl8pPr>
            <a:lvl9pPr marL="3878263" indent="-227013" defTabSz="930275" eaLnBrk="0" fontAlgn="base" hangingPunct="0">
              <a:spcBef>
                <a:spcPct val="0"/>
              </a:spcBef>
              <a:spcAft>
                <a:spcPct val="0"/>
              </a:spcAft>
              <a:defRPr b="1">
                <a:solidFill>
                  <a:schemeClr val="tx1"/>
                </a:solidFill>
                <a:latin typeface="Arial" panose="020B0604020202020204" pitchFamily="34" charset="0"/>
              </a:defRPr>
            </a:lvl9pPr>
          </a:lstStyle>
          <a:p>
            <a:fld id="{276C9EC2-3C02-47D1-905A-B4BFCB1DE39A}" type="slidenum">
              <a:rPr lang="en-US" altLang="en-US" b="0" smtClean="0"/>
              <a:pPr/>
              <a:t>21</a:t>
            </a:fld>
            <a:endParaRPr lang="en-US" altLang="en-US" b="0" dirty="0"/>
          </a:p>
        </p:txBody>
      </p:sp>
    </p:spTree>
    <p:extLst>
      <p:ext uri="{BB962C8B-B14F-4D97-AF65-F5344CB8AC3E}">
        <p14:creationId xmlns:p14="http://schemas.microsoft.com/office/powerpoint/2010/main" val="4278520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endParaRPr lang="en-US" altLang="en-US" dirty="0">
              <a:latin typeface="Arial" panose="020B0604020202020204" pitchFamily="34"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42950" indent="-285750" defTabSz="930275">
              <a:defRPr b="1">
                <a:solidFill>
                  <a:schemeClr val="tx1"/>
                </a:solidFill>
                <a:latin typeface="Arial" panose="020B0604020202020204" pitchFamily="34" charset="0"/>
              </a:defRPr>
            </a:lvl2pPr>
            <a:lvl3pPr marL="1143000" indent="-228600" defTabSz="930275">
              <a:defRPr b="1">
                <a:solidFill>
                  <a:schemeClr val="tx1"/>
                </a:solidFill>
                <a:latin typeface="Arial" panose="020B0604020202020204" pitchFamily="34" charset="0"/>
              </a:defRPr>
            </a:lvl3pPr>
            <a:lvl4pPr marL="1600200" indent="-228600" defTabSz="930275">
              <a:defRPr b="1">
                <a:solidFill>
                  <a:schemeClr val="tx1"/>
                </a:solidFill>
                <a:latin typeface="Arial" panose="020B0604020202020204" pitchFamily="34" charset="0"/>
              </a:defRPr>
            </a:lvl4pPr>
            <a:lvl5pPr marL="2057400" indent="-228600" defTabSz="930275">
              <a:defRPr b="1">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b="1">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b="1">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b="1">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b="1">
                <a:solidFill>
                  <a:schemeClr val="tx1"/>
                </a:solidFill>
                <a:latin typeface="Arial" panose="020B0604020202020204" pitchFamily="34" charset="0"/>
              </a:defRPr>
            </a:lvl9pPr>
          </a:lstStyle>
          <a:p>
            <a:fld id="{80A9E6B5-5439-4E43-B8B9-518F5EF0053A}" type="slidenum">
              <a:rPr lang="en-US" altLang="en-US" b="0" smtClean="0"/>
              <a:pPr/>
              <a:t>2</a:t>
            </a:fld>
            <a:endParaRPr lang="en-US" altLang="en-US" b="0" dirty="0"/>
          </a:p>
        </p:txBody>
      </p:sp>
    </p:spTree>
    <p:extLst>
      <p:ext uri="{BB962C8B-B14F-4D97-AF65-F5344CB8AC3E}">
        <p14:creationId xmlns:p14="http://schemas.microsoft.com/office/powerpoint/2010/main" val="12386661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39775" indent="-284163" defTabSz="930275">
              <a:defRPr b="1">
                <a:solidFill>
                  <a:schemeClr val="tx1"/>
                </a:solidFill>
                <a:latin typeface="Arial" panose="020B0604020202020204" pitchFamily="34" charset="0"/>
              </a:defRPr>
            </a:lvl2pPr>
            <a:lvl3pPr marL="1138238" indent="-227013" defTabSz="930275">
              <a:defRPr b="1">
                <a:solidFill>
                  <a:schemeClr val="tx1"/>
                </a:solidFill>
                <a:latin typeface="Arial" panose="020B0604020202020204" pitchFamily="34" charset="0"/>
              </a:defRPr>
            </a:lvl3pPr>
            <a:lvl4pPr marL="1593850" indent="-227013" defTabSz="930275">
              <a:defRPr b="1">
                <a:solidFill>
                  <a:schemeClr val="tx1"/>
                </a:solidFill>
                <a:latin typeface="Arial" panose="020B0604020202020204" pitchFamily="34" charset="0"/>
              </a:defRPr>
            </a:lvl4pPr>
            <a:lvl5pPr marL="2049463" indent="-227013" defTabSz="930275">
              <a:defRPr b="1">
                <a:solidFill>
                  <a:schemeClr val="tx1"/>
                </a:solidFill>
                <a:latin typeface="Arial" panose="020B0604020202020204" pitchFamily="34" charset="0"/>
              </a:defRPr>
            </a:lvl5pPr>
            <a:lvl6pPr marL="2506663" indent="-227013" defTabSz="930275" eaLnBrk="0" fontAlgn="base" hangingPunct="0">
              <a:spcBef>
                <a:spcPct val="0"/>
              </a:spcBef>
              <a:spcAft>
                <a:spcPct val="0"/>
              </a:spcAft>
              <a:defRPr b="1">
                <a:solidFill>
                  <a:schemeClr val="tx1"/>
                </a:solidFill>
                <a:latin typeface="Arial" panose="020B0604020202020204" pitchFamily="34" charset="0"/>
              </a:defRPr>
            </a:lvl6pPr>
            <a:lvl7pPr marL="2963863" indent="-227013" defTabSz="930275" eaLnBrk="0" fontAlgn="base" hangingPunct="0">
              <a:spcBef>
                <a:spcPct val="0"/>
              </a:spcBef>
              <a:spcAft>
                <a:spcPct val="0"/>
              </a:spcAft>
              <a:defRPr b="1">
                <a:solidFill>
                  <a:schemeClr val="tx1"/>
                </a:solidFill>
                <a:latin typeface="Arial" panose="020B0604020202020204" pitchFamily="34" charset="0"/>
              </a:defRPr>
            </a:lvl7pPr>
            <a:lvl8pPr marL="3421063" indent="-227013" defTabSz="930275" eaLnBrk="0" fontAlgn="base" hangingPunct="0">
              <a:spcBef>
                <a:spcPct val="0"/>
              </a:spcBef>
              <a:spcAft>
                <a:spcPct val="0"/>
              </a:spcAft>
              <a:defRPr b="1">
                <a:solidFill>
                  <a:schemeClr val="tx1"/>
                </a:solidFill>
                <a:latin typeface="Arial" panose="020B0604020202020204" pitchFamily="34" charset="0"/>
              </a:defRPr>
            </a:lvl8pPr>
            <a:lvl9pPr marL="3878263" indent="-227013" defTabSz="930275" eaLnBrk="0" fontAlgn="base" hangingPunct="0">
              <a:spcBef>
                <a:spcPct val="0"/>
              </a:spcBef>
              <a:spcAft>
                <a:spcPct val="0"/>
              </a:spcAft>
              <a:defRPr b="1">
                <a:solidFill>
                  <a:schemeClr val="tx1"/>
                </a:solidFill>
                <a:latin typeface="Arial" panose="020B0604020202020204" pitchFamily="34" charset="0"/>
              </a:defRPr>
            </a:lvl9pPr>
          </a:lstStyle>
          <a:p>
            <a:fld id="{B34C56B1-7EC8-4334-9283-60F83BA1FCE6}" type="slidenum">
              <a:rPr lang="en-US" altLang="en-US" b="0" smtClean="0"/>
              <a:pPr/>
              <a:t>22</a:t>
            </a:fld>
            <a:endParaRPr lang="en-US" altLang="en-US" b="0" dirty="0"/>
          </a:p>
        </p:txBody>
      </p:sp>
    </p:spTree>
    <p:extLst>
      <p:ext uri="{BB962C8B-B14F-4D97-AF65-F5344CB8AC3E}">
        <p14:creationId xmlns:p14="http://schemas.microsoft.com/office/powerpoint/2010/main" val="21227407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42950" indent="-285750" defTabSz="930275">
              <a:defRPr b="1">
                <a:solidFill>
                  <a:schemeClr val="tx1"/>
                </a:solidFill>
                <a:latin typeface="Arial" panose="020B0604020202020204" pitchFamily="34" charset="0"/>
              </a:defRPr>
            </a:lvl2pPr>
            <a:lvl3pPr marL="1143000" indent="-228600" defTabSz="930275">
              <a:defRPr b="1">
                <a:solidFill>
                  <a:schemeClr val="tx1"/>
                </a:solidFill>
                <a:latin typeface="Arial" panose="020B0604020202020204" pitchFamily="34" charset="0"/>
              </a:defRPr>
            </a:lvl3pPr>
            <a:lvl4pPr marL="1600200" indent="-228600" defTabSz="930275">
              <a:defRPr b="1">
                <a:solidFill>
                  <a:schemeClr val="tx1"/>
                </a:solidFill>
                <a:latin typeface="Arial" panose="020B0604020202020204" pitchFamily="34" charset="0"/>
              </a:defRPr>
            </a:lvl4pPr>
            <a:lvl5pPr marL="2057400" indent="-228600" defTabSz="930275">
              <a:defRPr b="1">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b="1">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b="1">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b="1">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b="1">
                <a:solidFill>
                  <a:schemeClr val="tx1"/>
                </a:solidFill>
                <a:latin typeface="Arial" panose="020B0604020202020204" pitchFamily="34" charset="0"/>
              </a:defRPr>
            </a:lvl9pPr>
          </a:lstStyle>
          <a:p>
            <a:fld id="{BA67B999-584B-4287-AA07-D2C9855D92E1}" type="slidenum">
              <a:rPr lang="en-US" altLang="en-US" b="0" smtClean="0"/>
              <a:pPr/>
              <a:t>23</a:t>
            </a:fld>
            <a:endParaRPr lang="en-US" altLang="en-US" b="0" dirty="0"/>
          </a:p>
        </p:txBody>
      </p:sp>
    </p:spTree>
    <p:extLst>
      <p:ext uri="{BB962C8B-B14F-4D97-AF65-F5344CB8AC3E}">
        <p14:creationId xmlns:p14="http://schemas.microsoft.com/office/powerpoint/2010/main" val="36606009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39775" indent="-284163" defTabSz="930275">
              <a:defRPr b="1">
                <a:solidFill>
                  <a:schemeClr val="tx1"/>
                </a:solidFill>
                <a:latin typeface="Arial" panose="020B0604020202020204" pitchFamily="34" charset="0"/>
              </a:defRPr>
            </a:lvl2pPr>
            <a:lvl3pPr marL="1138238" indent="-227013" defTabSz="930275">
              <a:defRPr b="1">
                <a:solidFill>
                  <a:schemeClr val="tx1"/>
                </a:solidFill>
                <a:latin typeface="Arial" panose="020B0604020202020204" pitchFamily="34" charset="0"/>
              </a:defRPr>
            </a:lvl3pPr>
            <a:lvl4pPr marL="1593850" indent="-227013" defTabSz="930275">
              <a:defRPr b="1">
                <a:solidFill>
                  <a:schemeClr val="tx1"/>
                </a:solidFill>
                <a:latin typeface="Arial" panose="020B0604020202020204" pitchFamily="34" charset="0"/>
              </a:defRPr>
            </a:lvl4pPr>
            <a:lvl5pPr marL="2049463" indent="-227013" defTabSz="930275">
              <a:defRPr b="1">
                <a:solidFill>
                  <a:schemeClr val="tx1"/>
                </a:solidFill>
                <a:latin typeface="Arial" panose="020B0604020202020204" pitchFamily="34" charset="0"/>
              </a:defRPr>
            </a:lvl5pPr>
            <a:lvl6pPr marL="2506663" indent="-227013" defTabSz="930275" eaLnBrk="0" fontAlgn="base" hangingPunct="0">
              <a:spcBef>
                <a:spcPct val="0"/>
              </a:spcBef>
              <a:spcAft>
                <a:spcPct val="0"/>
              </a:spcAft>
              <a:defRPr b="1">
                <a:solidFill>
                  <a:schemeClr val="tx1"/>
                </a:solidFill>
                <a:latin typeface="Arial" panose="020B0604020202020204" pitchFamily="34" charset="0"/>
              </a:defRPr>
            </a:lvl6pPr>
            <a:lvl7pPr marL="2963863" indent="-227013" defTabSz="930275" eaLnBrk="0" fontAlgn="base" hangingPunct="0">
              <a:spcBef>
                <a:spcPct val="0"/>
              </a:spcBef>
              <a:spcAft>
                <a:spcPct val="0"/>
              </a:spcAft>
              <a:defRPr b="1">
                <a:solidFill>
                  <a:schemeClr val="tx1"/>
                </a:solidFill>
                <a:latin typeface="Arial" panose="020B0604020202020204" pitchFamily="34" charset="0"/>
              </a:defRPr>
            </a:lvl7pPr>
            <a:lvl8pPr marL="3421063" indent="-227013" defTabSz="930275" eaLnBrk="0" fontAlgn="base" hangingPunct="0">
              <a:spcBef>
                <a:spcPct val="0"/>
              </a:spcBef>
              <a:spcAft>
                <a:spcPct val="0"/>
              </a:spcAft>
              <a:defRPr b="1">
                <a:solidFill>
                  <a:schemeClr val="tx1"/>
                </a:solidFill>
                <a:latin typeface="Arial" panose="020B0604020202020204" pitchFamily="34" charset="0"/>
              </a:defRPr>
            </a:lvl8pPr>
            <a:lvl9pPr marL="3878263" indent="-227013" defTabSz="930275" eaLnBrk="0" fontAlgn="base" hangingPunct="0">
              <a:spcBef>
                <a:spcPct val="0"/>
              </a:spcBef>
              <a:spcAft>
                <a:spcPct val="0"/>
              </a:spcAft>
              <a:defRPr b="1">
                <a:solidFill>
                  <a:schemeClr val="tx1"/>
                </a:solidFill>
                <a:latin typeface="Arial" panose="020B0604020202020204" pitchFamily="34" charset="0"/>
              </a:defRPr>
            </a:lvl9pPr>
          </a:lstStyle>
          <a:p>
            <a:fld id="{274887D3-8B44-4EF3-8C08-CCF821319AD5}" type="slidenum">
              <a:rPr lang="en-US" altLang="en-US" b="0" smtClean="0"/>
              <a:pPr/>
              <a:t>24</a:t>
            </a:fld>
            <a:endParaRPr lang="en-US" altLang="en-US" b="0" dirty="0"/>
          </a:p>
        </p:txBody>
      </p:sp>
    </p:spTree>
    <p:extLst>
      <p:ext uri="{BB962C8B-B14F-4D97-AF65-F5344CB8AC3E}">
        <p14:creationId xmlns:p14="http://schemas.microsoft.com/office/powerpoint/2010/main" val="26424505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tLang="en-US" dirty="0">
              <a:latin typeface="Arial" panose="020B0604020202020204" pitchFamily="34"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39775" indent="-284163" defTabSz="930275">
              <a:defRPr b="1">
                <a:solidFill>
                  <a:schemeClr val="tx1"/>
                </a:solidFill>
                <a:latin typeface="Arial" panose="020B0604020202020204" pitchFamily="34" charset="0"/>
              </a:defRPr>
            </a:lvl2pPr>
            <a:lvl3pPr marL="1138238" indent="-227013" defTabSz="930275">
              <a:defRPr b="1">
                <a:solidFill>
                  <a:schemeClr val="tx1"/>
                </a:solidFill>
                <a:latin typeface="Arial" panose="020B0604020202020204" pitchFamily="34" charset="0"/>
              </a:defRPr>
            </a:lvl3pPr>
            <a:lvl4pPr marL="1593850" indent="-227013" defTabSz="930275">
              <a:defRPr b="1">
                <a:solidFill>
                  <a:schemeClr val="tx1"/>
                </a:solidFill>
                <a:latin typeface="Arial" panose="020B0604020202020204" pitchFamily="34" charset="0"/>
              </a:defRPr>
            </a:lvl4pPr>
            <a:lvl5pPr marL="2049463" indent="-227013" defTabSz="930275">
              <a:defRPr b="1">
                <a:solidFill>
                  <a:schemeClr val="tx1"/>
                </a:solidFill>
                <a:latin typeface="Arial" panose="020B0604020202020204" pitchFamily="34" charset="0"/>
              </a:defRPr>
            </a:lvl5pPr>
            <a:lvl6pPr marL="2506663" indent="-227013" defTabSz="930275" eaLnBrk="0" fontAlgn="base" hangingPunct="0">
              <a:spcBef>
                <a:spcPct val="0"/>
              </a:spcBef>
              <a:spcAft>
                <a:spcPct val="0"/>
              </a:spcAft>
              <a:defRPr b="1">
                <a:solidFill>
                  <a:schemeClr val="tx1"/>
                </a:solidFill>
                <a:latin typeface="Arial" panose="020B0604020202020204" pitchFamily="34" charset="0"/>
              </a:defRPr>
            </a:lvl6pPr>
            <a:lvl7pPr marL="2963863" indent="-227013" defTabSz="930275" eaLnBrk="0" fontAlgn="base" hangingPunct="0">
              <a:spcBef>
                <a:spcPct val="0"/>
              </a:spcBef>
              <a:spcAft>
                <a:spcPct val="0"/>
              </a:spcAft>
              <a:defRPr b="1">
                <a:solidFill>
                  <a:schemeClr val="tx1"/>
                </a:solidFill>
                <a:latin typeface="Arial" panose="020B0604020202020204" pitchFamily="34" charset="0"/>
              </a:defRPr>
            </a:lvl7pPr>
            <a:lvl8pPr marL="3421063" indent="-227013" defTabSz="930275" eaLnBrk="0" fontAlgn="base" hangingPunct="0">
              <a:spcBef>
                <a:spcPct val="0"/>
              </a:spcBef>
              <a:spcAft>
                <a:spcPct val="0"/>
              </a:spcAft>
              <a:defRPr b="1">
                <a:solidFill>
                  <a:schemeClr val="tx1"/>
                </a:solidFill>
                <a:latin typeface="Arial" panose="020B0604020202020204" pitchFamily="34" charset="0"/>
              </a:defRPr>
            </a:lvl8pPr>
            <a:lvl9pPr marL="3878263" indent="-227013" defTabSz="930275" eaLnBrk="0" fontAlgn="base" hangingPunct="0">
              <a:spcBef>
                <a:spcPct val="0"/>
              </a:spcBef>
              <a:spcAft>
                <a:spcPct val="0"/>
              </a:spcAft>
              <a:defRPr b="1">
                <a:solidFill>
                  <a:schemeClr val="tx1"/>
                </a:solidFill>
                <a:latin typeface="Arial" panose="020B0604020202020204" pitchFamily="34" charset="0"/>
              </a:defRPr>
            </a:lvl9pPr>
          </a:lstStyle>
          <a:p>
            <a:fld id="{7B6259B1-1AA8-4F23-A6E8-67C89BD092C5}" type="slidenum">
              <a:rPr lang="en-US" altLang="en-US" b="0" smtClean="0"/>
              <a:pPr/>
              <a:t>25</a:t>
            </a:fld>
            <a:endParaRPr lang="en-US" altLang="en-US" b="0" dirty="0"/>
          </a:p>
        </p:txBody>
      </p:sp>
    </p:spTree>
    <p:extLst>
      <p:ext uri="{BB962C8B-B14F-4D97-AF65-F5344CB8AC3E}">
        <p14:creationId xmlns:p14="http://schemas.microsoft.com/office/powerpoint/2010/main" val="4339499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39775" indent="-284163" defTabSz="930275">
              <a:defRPr b="1">
                <a:solidFill>
                  <a:schemeClr val="tx1"/>
                </a:solidFill>
                <a:latin typeface="Arial" panose="020B0604020202020204" pitchFamily="34" charset="0"/>
              </a:defRPr>
            </a:lvl2pPr>
            <a:lvl3pPr marL="1138238" indent="-227013" defTabSz="930275">
              <a:defRPr b="1">
                <a:solidFill>
                  <a:schemeClr val="tx1"/>
                </a:solidFill>
                <a:latin typeface="Arial" panose="020B0604020202020204" pitchFamily="34" charset="0"/>
              </a:defRPr>
            </a:lvl3pPr>
            <a:lvl4pPr marL="1593850" indent="-227013" defTabSz="930275">
              <a:defRPr b="1">
                <a:solidFill>
                  <a:schemeClr val="tx1"/>
                </a:solidFill>
                <a:latin typeface="Arial" panose="020B0604020202020204" pitchFamily="34" charset="0"/>
              </a:defRPr>
            </a:lvl4pPr>
            <a:lvl5pPr marL="2049463" indent="-227013" defTabSz="930275">
              <a:defRPr b="1">
                <a:solidFill>
                  <a:schemeClr val="tx1"/>
                </a:solidFill>
                <a:latin typeface="Arial" panose="020B0604020202020204" pitchFamily="34" charset="0"/>
              </a:defRPr>
            </a:lvl5pPr>
            <a:lvl6pPr marL="2506663" indent="-227013" defTabSz="930275" eaLnBrk="0" fontAlgn="base" hangingPunct="0">
              <a:spcBef>
                <a:spcPct val="0"/>
              </a:spcBef>
              <a:spcAft>
                <a:spcPct val="0"/>
              </a:spcAft>
              <a:defRPr b="1">
                <a:solidFill>
                  <a:schemeClr val="tx1"/>
                </a:solidFill>
                <a:latin typeface="Arial" panose="020B0604020202020204" pitchFamily="34" charset="0"/>
              </a:defRPr>
            </a:lvl6pPr>
            <a:lvl7pPr marL="2963863" indent="-227013" defTabSz="930275" eaLnBrk="0" fontAlgn="base" hangingPunct="0">
              <a:spcBef>
                <a:spcPct val="0"/>
              </a:spcBef>
              <a:spcAft>
                <a:spcPct val="0"/>
              </a:spcAft>
              <a:defRPr b="1">
                <a:solidFill>
                  <a:schemeClr val="tx1"/>
                </a:solidFill>
                <a:latin typeface="Arial" panose="020B0604020202020204" pitchFamily="34" charset="0"/>
              </a:defRPr>
            </a:lvl7pPr>
            <a:lvl8pPr marL="3421063" indent="-227013" defTabSz="930275" eaLnBrk="0" fontAlgn="base" hangingPunct="0">
              <a:spcBef>
                <a:spcPct val="0"/>
              </a:spcBef>
              <a:spcAft>
                <a:spcPct val="0"/>
              </a:spcAft>
              <a:defRPr b="1">
                <a:solidFill>
                  <a:schemeClr val="tx1"/>
                </a:solidFill>
                <a:latin typeface="Arial" panose="020B0604020202020204" pitchFamily="34" charset="0"/>
              </a:defRPr>
            </a:lvl8pPr>
            <a:lvl9pPr marL="3878263" indent="-227013" defTabSz="930275" eaLnBrk="0" fontAlgn="base" hangingPunct="0">
              <a:spcBef>
                <a:spcPct val="0"/>
              </a:spcBef>
              <a:spcAft>
                <a:spcPct val="0"/>
              </a:spcAft>
              <a:defRPr b="1">
                <a:solidFill>
                  <a:schemeClr val="tx1"/>
                </a:solidFill>
                <a:latin typeface="Arial" panose="020B0604020202020204" pitchFamily="34" charset="0"/>
              </a:defRPr>
            </a:lvl9pPr>
          </a:lstStyle>
          <a:p>
            <a:fld id="{6E3F97EB-9CCF-458E-A674-DB29C71CF82F}" type="slidenum">
              <a:rPr lang="en-US" altLang="en-US" b="0" smtClean="0"/>
              <a:pPr/>
              <a:t>26</a:t>
            </a:fld>
            <a:endParaRPr lang="en-US" altLang="en-US" b="0" dirty="0"/>
          </a:p>
        </p:txBody>
      </p:sp>
    </p:spTree>
    <p:extLst>
      <p:ext uri="{BB962C8B-B14F-4D97-AF65-F5344CB8AC3E}">
        <p14:creationId xmlns:p14="http://schemas.microsoft.com/office/powerpoint/2010/main" val="7402366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39775" indent="-284163" defTabSz="930275">
              <a:defRPr b="1">
                <a:solidFill>
                  <a:schemeClr val="tx1"/>
                </a:solidFill>
                <a:latin typeface="Arial" panose="020B0604020202020204" pitchFamily="34" charset="0"/>
              </a:defRPr>
            </a:lvl2pPr>
            <a:lvl3pPr marL="1138238" indent="-227013" defTabSz="930275">
              <a:defRPr b="1">
                <a:solidFill>
                  <a:schemeClr val="tx1"/>
                </a:solidFill>
                <a:latin typeface="Arial" panose="020B0604020202020204" pitchFamily="34" charset="0"/>
              </a:defRPr>
            </a:lvl3pPr>
            <a:lvl4pPr marL="1593850" indent="-227013" defTabSz="930275">
              <a:defRPr b="1">
                <a:solidFill>
                  <a:schemeClr val="tx1"/>
                </a:solidFill>
                <a:latin typeface="Arial" panose="020B0604020202020204" pitchFamily="34" charset="0"/>
              </a:defRPr>
            </a:lvl4pPr>
            <a:lvl5pPr marL="2049463" indent="-227013" defTabSz="930275">
              <a:defRPr b="1">
                <a:solidFill>
                  <a:schemeClr val="tx1"/>
                </a:solidFill>
                <a:latin typeface="Arial" panose="020B0604020202020204" pitchFamily="34" charset="0"/>
              </a:defRPr>
            </a:lvl5pPr>
            <a:lvl6pPr marL="2506663" indent="-227013" defTabSz="930275" eaLnBrk="0" fontAlgn="base" hangingPunct="0">
              <a:spcBef>
                <a:spcPct val="0"/>
              </a:spcBef>
              <a:spcAft>
                <a:spcPct val="0"/>
              </a:spcAft>
              <a:defRPr b="1">
                <a:solidFill>
                  <a:schemeClr val="tx1"/>
                </a:solidFill>
                <a:latin typeface="Arial" panose="020B0604020202020204" pitchFamily="34" charset="0"/>
              </a:defRPr>
            </a:lvl6pPr>
            <a:lvl7pPr marL="2963863" indent="-227013" defTabSz="930275" eaLnBrk="0" fontAlgn="base" hangingPunct="0">
              <a:spcBef>
                <a:spcPct val="0"/>
              </a:spcBef>
              <a:spcAft>
                <a:spcPct val="0"/>
              </a:spcAft>
              <a:defRPr b="1">
                <a:solidFill>
                  <a:schemeClr val="tx1"/>
                </a:solidFill>
                <a:latin typeface="Arial" panose="020B0604020202020204" pitchFamily="34" charset="0"/>
              </a:defRPr>
            </a:lvl7pPr>
            <a:lvl8pPr marL="3421063" indent="-227013" defTabSz="930275" eaLnBrk="0" fontAlgn="base" hangingPunct="0">
              <a:spcBef>
                <a:spcPct val="0"/>
              </a:spcBef>
              <a:spcAft>
                <a:spcPct val="0"/>
              </a:spcAft>
              <a:defRPr b="1">
                <a:solidFill>
                  <a:schemeClr val="tx1"/>
                </a:solidFill>
                <a:latin typeface="Arial" panose="020B0604020202020204" pitchFamily="34" charset="0"/>
              </a:defRPr>
            </a:lvl8pPr>
            <a:lvl9pPr marL="3878263" indent="-227013" defTabSz="930275" eaLnBrk="0" fontAlgn="base" hangingPunct="0">
              <a:spcBef>
                <a:spcPct val="0"/>
              </a:spcBef>
              <a:spcAft>
                <a:spcPct val="0"/>
              </a:spcAft>
              <a:defRPr b="1">
                <a:solidFill>
                  <a:schemeClr val="tx1"/>
                </a:solidFill>
                <a:latin typeface="Arial" panose="020B0604020202020204" pitchFamily="34" charset="0"/>
              </a:defRPr>
            </a:lvl9pPr>
          </a:lstStyle>
          <a:p>
            <a:fld id="{77199709-C1DF-4795-8AA5-B46E3E5E2601}" type="slidenum">
              <a:rPr lang="en-US" altLang="en-US" b="0" smtClean="0"/>
              <a:pPr/>
              <a:t>27</a:t>
            </a:fld>
            <a:endParaRPr lang="en-US" altLang="en-US" b="0" dirty="0"/>
          </a:p>
        </p:txBody>
      </p:sp>
    </p:spTree>
    <p:extLst>
      <p:ext uri="{BB962C8B-B14F-4D97-AF65-F5344CB8AC3E}">
        <p14:creationId xmlns:p14="http://schemas.microsoft.com/office/powerpoint/2010/main" val="654142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42950" indent="-285750" defTabSz="930275">
              <a:defRPr b="1">
                <a:solidFill>
                  <a:schemeClr val="tx1"/>
                </a:solidFill>
                <a:latin typeface="Arial" panose="020B0604020202020204" pitchFamily="34" charset="0"/>
              </a:defRPr>
            </a:lvl2pPr>
            <a:lvl3pPr marL="1143000" indent="-228600" defTabSz="930275">
              <a:defRPr b="1">
                <a:solidFill>
                  <a:schemeClr val="tx1"/>
                </a:solidFill>
                <a:latin typeface="Arial" panose="020B0604020202020204" pitchFamily="34" charset="0"/>
              </a:defRPr>
            </a:lvl3pPr>
            <a:lvl4pPr marL="1600200" indent="-228600" defTabSz="930275">
              <a:defRPr b="1">
                <a:solidFill>
                  <a:schemeClr val="tx1"/>
                </a:solidFill>
                <a:latin typeface="Arial" panose="020B0604020202020204" pitchFamily="34" charset="0"/>
              </a:defRPr>
            </a:lvl4pPr>
            <a:lvl5pPr marL="2057400" indent="-228600" defTabSz="930275">
              <a:defRPr b="1">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b="1">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b="1">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b="1">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b="1">
                <a:solidFill>
                  <a:schemeClr val="tx1"/>
                </a:solidFill>
                <a:latin typeface="Arial" panose="020B0604020202020204" pitchFamily="34" charset="0"/>
              </a:defRPr>
            </a:lvl9pPr>
          </a:lstStyle>
          <a:p>
            <a:fld id="{C47D36D8-26A7-41FD-9553-627C66C2ED10}" type="slidenum">
              <a:rPr lang="en-US" altLang="en-US" b="0" smtClean="0"/>
              <a:pPr/>
              <a:t>3</a:t>
            </a:fld>
            <a:endParaRPr lang="en-US" altLang="en-US" b="0" dirty="0"/>
          </a:p>
        </p:txBody>
      </p:sp>
    </p:spTree>
    <p:extLst>
      <p:ext uri="{BB962C8B-B14F-4D97-AF65-F5344CB8AC3E}">
        <p14:creationId xmlns:p14="http://schemas.microsoft.com/office/powerpoint/2010/main" val="3288269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42950" indent="-285750" defTabSz="930275">
              <a:defRPr b="1">
                <a:solidFill>
                  <a:schemeClr val="tx1"/>
                </a:solidFill>
                <a:latin typeface="Arial" panose="020B0604020202020204" pitchFamily="34" charset="0"/>
              </a:defRPr>
            </a:lvl2pPr>
            <a:lvl3pPr marL="1143000" indent="-228600" defTabSz="930275">
              <a:defRPr b="1">
                <a:solidFill>
                  <a:schemeClr val="tx1"/>
                </a:solidFill>
                <a:latin typeface="Arial" panose="020B0604020202020204" pitchFamily="34" charset="0"/>
              </a:defRPr>
            </a:lvl3pPr>
            <a:lvl4pPr marL="1600200" indent="-228600" defTabSz="930275">
              <a:defRPr b="1">
                <a:solidFill>
                  <a:schemeClr val="tx1"/>
                </a:solidFill>
                <a:latin typeface="Arial" panose="020B0604020202020204" pitchFamily="34" charset="0"/>
              </a:defRPr>
            </a:lvl4pPr>
            <a:lvl5pPr marL="2057400" indent="-228600" defTabSz="930275">
              <a:defRPr b="1">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b="1">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b="1">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b="1">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b="1">
                <a:solidFill>
                  <a:schemeClr val="tx1"/>
                </a:solidFill>
                <a:latin typeface="Arial" panose="020B0604020202020204" pitchFamily="34" charset="0"/>
              </a:defRPr>
            </a:lvl9pPr>
          </a:lstStyle>
          <a:p>
            <a:fld id="{5B7AF807-8064-4405-8F71-56FE20CCB694}" type="slidenum">
              <a:rPr lang="en-US" altLang="en-US" b="0" smtClean="0"/>
              <a:pPr/>
              <a:t>4</a:t>
            </a:fld>
            <a:endParaRPr lang="en-US" altLang="en-US" b="0" dirty="0"/>
          </a:p>
        </p:txBody>
      </p:sp>
    </p:spTree>
    <p:extLst>
      <p:ext uri="{BB962C8B-B14F-4D97-AF65-F5344CB8AC3E}">
        <p14:creationId xmlns:p14="http://schemas.microsoft.com/office/powerpoint/2010/main" val="1420994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42950" indent="-285750" defTabSz="930275">
              <a:defRPr b="1">
                <a:solidFill>
                  <a:schemeClr val="tx1"/>
                </a:solidFill>
                <a:latin typeface="Arial" panose="020B0604020202020204" pitchFamily="34" charset="0"/>
              </a:defRPr>
            </a:lvl2pPr>
            <a:lvl3pPr marL="1143000" indent="-228600" defTabSz="930275">
              <a:defRPr b="1">
                <a:solidFill>
                  <a:schemeClr val="tx1"/>
                </a:solidFill>
                <a:latin typeface="Arial" panose="020B0604020202020204" pitchFamily="34" charset="0"/>
              </a:defRPr>
            </a:lvl3pPr>
            <a:lvl4pPr marL="1600200" indent="-228600" defTabSz="930275">
              <a:defRPr b="1">
                <a:solidFill>
                  <a:schemeClr val="tx1"/>
                </a:solidFill>
                <a:latin typeface="Arial" panose="020B0604020202020204" pitchFamily="34" charset="0"/>
              </a:defRPr>
            </a:lvl4pPr>
            <a:lvl5pPr marL="2057400" indent="-228600" defTabSz="930275">
              <a:defRPr b="1">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b="1">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b="1">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b="1">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b="1">
                <a:solidFill>
                  <a:schemeClr val="tx1"/>
                </a:solidFill>
                <a:latin typeface="Arial" panose="020B0604020202020204" pitchFamily="34" charset="0"/>
              </a:defRPr>
            </a:lvl9pPr>
          </a:lstStyle>
          <a:p>
            <a:fld id="{70E54B2D-3408-4D4D-B996-948B9B50BD66}" type="slidenum">
              <a:rPr lang="en-US" altLang="en-US" b="0" smtClean="0"/>
              <a:pPr/>
              <a:t>5</a:t>
            </a:fld>
            <a:endParaRPr lang="en-US" altLang="en-US" b="0" dirty="0"/>
          </a:p>
        </p:txBody>
      </p:sp>
    </p:spTree>
    <p:extLst>
      <p:ext uri="{BB962C8B-B14F-4D97-AF65-F5344CB8AC3E}">
        <p14:creationId xmlns:p14="http://schemas.microsoft.com/office/powerpoint/2010/main" val="1740165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EDFC07E-57F9-4FE5-9907-9380880E5835}" type="slidenum">
              <a:rPr lang="en-US" altLang="en-US" smtClean="0"/>
              <a:pPr>
                <a:defRPr/>
              </a:pPr>
              <a:t>6</a:t>
            </a:fld>
            <a:endParaRPr lang="en-US" altLang="en-US" dirty="0"/>
          </a:p>
        </p:txBody>
      </p:sp>
    </p:spTree>
    <p:extLst>
      <p:ext uri="{BB962C8B-B14F-4D97-AF65-F5344CB8AC3E}">
        <p14:creationId xmlns:p14="http://schemas.microsoft.com/office/powerpoint/2010/main" val="1446563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42950" indent="-285750" defTabSz="930275">
              <a:defRPr b="1">
                <a:solidFill>
                  <a:schemeClr val="tx1"/>
                </a:solidFill>
                <a:latin typeface="Arial" panose="020B0604020202020204" pitchFamily="34" charset="0"/>
              </a:defRPr>
            </a:lvl2pPr>
            <a:lvl3pPr marL="1143000" indent="-228600" defTabSz="930275">
              <a:defRPr b="1">
                <a:solidFill>
                  <a:schemeClr val="tx1"/>
                </a:solidFill>
                <a:latin typeface="Arial" panose="020B0604020202020204" pitchFamily="34" charset="0"/>
              </a:defRPr>
            </a:lvl3pPr>
            <a:lvl4pPr marL="1600200" indent="-228600" defTabSz="930275">
              <a:defRPr b="1">
                <a:solidFill>
                  <a:schemeClr val="tx1"/>
                </a:solidFill>
                <a:latin typeface="Arial" panose="020B0604020202020204" pitchFamily="34" charset="0"/>
              </a:defRPr>
            </a:lvl4pPr>
            <a:lvl5pPr marL="2057400" indent="-228600" defTabSz="930275">
              <a:defRPr b="1">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b="1">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b="1">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b="1">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b="1">
                <a:solidFill>
                  <a:schemeClr val="tx1"/>
                </a:solidFill>
                <a:latin typeface="Arial" panose="020B0604020202020204" pitchFamily="34" charset="0"/>
              </a:defRPr>
            </a:lvl9pPr>
          </a:lstStyle>
          <a:p>
            <a:fld id="{75FD2992-8C1E-4D25-A1A7-E9663680032E}" type="slidenum">
              <a:rPr lang="en-US" altLang="en-US" b="0" smtClean="0"/>
              <a:pPr/>
              <a:t>8</a:t>
            </a:fld>
            <a:endParaRPr lang="en-US" altLang="en-US" b="0" dirty="0"/>
          </a:p>
        </p:txBody>
      </p:sp>
    </p:spTree>
    <p:extLst>
      <p:ext uri="{BB962C8B-B14F-4D97-AF65-F5344CB8AC3E}">
        <p14:creationId xmlns:p14="http://schemas.microsoft.com/office/powerpoint/2010/main" val="1277841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b="1">
                <a:solidFill>
                  <a:schemeClr val="tx1"/>
                </a:solidFill>
                <a:latin typeface="Arial" panose="020B0604020202020204" pitchFamily="34" charset="0"/>
              </a:defRPr>
            </a:lvl1pPr>
            <a:lvl2pPr marL="742950" indent="-285750" defTabSz="930275">
              <a:defRPr b="1">
                <a:solidFill>
                  <a:schemeClr val="tx1"/>
                </a:solidFill>
                <a:latin typeface="Arial" panose="020B0604020202020204" pitchFamily="34" charset="0"/>
              </a:defRPr>
            </a:lvl2pPr>
            <a:lvl3pPr marL="1143000" indent="-228600" defTabSz="930275">
              <a:defRPr b="1">
                <a:solidFill>
                  <a:schemeClr val="tx1"/>
                </a:solidFill>
                <a:latin typeface="Arial" panose="020B0604020202020204" pitchFamily="34" charset="0"/>
              </a:defRPr>
            </a:lvl3pPr>
            <a:lvl4pPr marL="1600200" indent="-228600" defTabSz="930275">
              <a:defRPr b="1">
                <a:solidFill>
                  <a:schemeClr val="tx1"/>
                </a:solidFill>
                <a:latin typeface="Arial" panose="020B0604020202020204" pitchFamily="34" charset="0"/>
              </a:defRPr>
            </a:lvl4pPr>
            <a:lvl5pPr marL="2057400" indent="-228600" defTabSz="930275">
              <a:defRPr b="1">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b="1">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b="1">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b="1">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b="1">
                <a:solidFill>
                  <a:schemeClr val="tx1"/>
                </a:solidFill>
                <a:latin typeface="Arial" panose="020B0604020202020204" pitchFamily="34" charset="0"/>
              </a:defRPr>
            </a:lvl9pPr>
          </a:lstStyle>
          <a:p>
            <a:fld id="{4589349C-32A5-4257-87E8-FCA5C42F2BA9}" type="slidenum">
              <a:rPr lang="en-US" altLang="en-US" b="0" smtClean="0"/>
              <a:pPr/>
              <a:t>9</a:t>
            </a:fld>
            <a:endParaRPr lang="en-US" altLang="en-US" b="0" dirty="0"/>
          </a:p>
        </p:txBody>
      </p:sp>
    </p:spTree>
    <p:extLst>
      <p:ext uri="{BB962C8B-B14F-4D97-AF65-F5344CB8AC3E}">
        <p14:creationId xmlns:p14="http://schemas.microsoft.com/office/powerpoint/2010/main" val="4182992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EDFC07E-57F9-4FE5-9907-9380880E5835}" type="slidenum">
              <a:rPr lang="en-US" altLang="en-US" smtClean="0"/>
              <a:pPr>
                <a:defRPr/>
              </a:pPr>
              <a:t>10</a:t>
            </a:fld>
            <a:endParaRPr lang="en-US" altLang="en-US" dirty="0"/>
          </a:p>
        </p:txBody>
      </p:sp>
    </p:spTree>
    <p:extLst>
      <p:ext uri="{BB962C8B-B14F-4D97-AF65-F5344CB8AC3E}">
        <p14:creationId xmlns:p14="http://schemas.microsoft.com/office/powerpoint/2010/main" val="39766236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188" y="6354763"/>
            <a:ext cx="20113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reeform 38"/>
          <p:cNvSpPr>
            <a:spLocks/>
          </p:cNvSpPr>
          <p:nvPr userDrawn="1"/>
        </p:nvSpPr>
        <p:spPr bwMode="auto">
          <a:xfrm>
            <a:off x="103188" y="1028700"/>
            <a:ext cx="914400" cy="914400"/>
          </a:xfrm>
          <a:custGeom>
            <a:avLst/>
            <a:gdLst>
              <a:gd name="T0" fmla="*/ 0 w 576"/>
              <a:gd name="T1" fmla="*/ 0 h 576"/>
              <a:gd name="T2" fmla="*/ 2147483646 w 576"/>
              <a:gd name="T3" fmla="*/ 0 h 576"/>
              <a:gd name="T4" fmla="*/ 0 w 576"/>
              <a:gd name="T5" fmla="*/ 2147483646 h 576"/>
              <a:gd name="T6" fmla="*/ 0 w 576"/>
              <a:gd name="T7" fmla="*/ 0 h 5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6" h="576">
                <a:moveTo>
                  <a:pt x="0" y="0"/>
                </a:moveTo>
                <a:lnTo>
                  <a:pt x="576" y="0"/>
                </a:lnTo>
                <a:lnTo>
                  <a:pt x="0" y="576"/>
                </a:lnTo>
                <a:lnTo>
                  <a:pt x="0" y="0"/>
                </a:lnTo>
                <a:close/>
              </a:path>
            </a:pathLst>
          </a:custGeom>
          <a:solidFill>
            <a:srgbClr val="E3B11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6" name="Freeform 75"/>
          <p:cNvSpPr>
            <a:spLocks/>
          </p:cNvSpPr>
          <p:nvPr userDrawn="1"/>
        </p:nvSpPr>
        <p:spPr bwMode="auto">
          <a:xfrm>
            <a:off x="1588" y="923925"/>
            <a:ext cx="914400" cy="914400"/>
          </a:xfrm>
          <a:custGeom>
            <a:avLst/>
            <a:gdLst>
              <a:gd name="T0" fmla="*/ 0 w 576"/>
              <a:gd name="T1" fmla="*/ 0 h 576"/>
              <a:gd name="T2" fmla="*/ 2147483646 w 576"/>
              <a:gd name="T3" fmla="*/ 0 h 576"/>
              <a:gd name="T4" fmla="*/ 0 w 576"/>
              <a:gd name="T5" fmla="*/ 2147483646 h 576"/>
              <a:gd name="T6" fmla="*/ 0 w 576"/>
              <a:gd name="T7" fmla="*/ 0 h 5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6" h="576">
                <a:moveTo>
                  <a:pt x="0" y="0"/>
                </a:moveTo>
                <a:lnTo>
                  <a:pt x="576" y="0"/>
                </a:lnTo>
                <a:lnTo>
                  <a:pt x="0" y="576"/>
                </a:lnTo>
                <a:lnTo>
                  <a:pt x="0" y="0"/>
                </a:lnTo>
                <a:close/>
              </a:path>
            </a:pathLst>
          </a:custGeom>
          <a:solidFill>
            <a:srgbClr val="00478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7" name="TextBox 11"/>
          <p:cNvSpPr txBox="1">
            <a:spLocks noChangeArrowheads="1"/>
          </p:cNvSpPr>
          <p:nvPr userDrawn="1"/>
        </p:nvSpPr>
        <p:spPr bwMode="auto">
          <a:xfrm rot="16200000">
            <a:off x="8072438" y="5786438"/>
            <a:ext cx="189706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defRPr/>
            </a:pPr>
            <a:r>
              <a:rPr lang="en-US" altLang="en-US" sz="1000" b="0" dirty="0"/>
              <a:t>© The Joint Commission 2016</a:t>
            </a:r>
          </a:p>
        </p:txBody>
      </p:sp>
      <p:sp>
        <p:nvSpPr>
          <p:cNvPr id="8197" name="Rectangle 5"/>
          <p:cNvSpPr>
            <a:spLocks noGrp="1" noChangeArrowheads="1"/>
          </p:cNvSpPr>
          <p:nvPr>
            <p:ph type="ctrTitle"/>
          </p:nvPr>
        </p:nvSpPr>
        <p:spPr>
          <a:xfrm>
            <a:off x="903288" y="1670050"/>
            <a:ext cx="7773987" cy="1143000"/>
          </a:xfrm>
        </p:spPr>
        <p:txBody>
          <a:bodyPr/>
          <a:lstStyle>
            <a:lvl1pPr>
              <a:defRPr/>
            </a:lvl1pPr>
          </a:lstStyle>
          <a:p>
            <a:r>
              <a:rPr lang="en-US"/>
              <a:t>Click to edit Master title style</a:t>
            </a:r>
          </a:p>
        </p:txBody>
      </p:sp>
      <p:sp>
        <p:nvSpPr>
          <p:cNvPr id="8198" name="Rectangle 6"/>
          <p:cNvSpPr>
            <a:spLocks noGrp="1" noChangeArrowheads="1"/>
          </p:cNvSpPr>
          <p:nvPr>
            <p:ph type="subTitle" idx="1"/>
          </p:nvPr>
        </p:nvSpPr>
        <p:spPr>
          <a:xfrm>
            <a:off x="903288" y="2984500"/>
            <a:ext cx="7773987" cy="1752600"/>
          </a:xfrm>
        </p:spPr>
        <p:txBody>
          <a:bodyPr/>
          <a:lstStyle>
            <a:lvl1pPr marL="0" indent="0">
              <a:buFont typeface="Wingdings 3" pitchFamily="18" charset="2"/>
              <a:buNone/>
              <a:defRPr/>
            </a:lvl1pPr>
          </a:lstStyle>
          <a:p>
            <a:r>
              <a:rPr lang="en-US"/>
              <a:t>Click to edit Master subtitle style</a:t>
            </a:r>
          </a:p>
        </p:txBody>
      </p:sp>
    </p:spTree>
    <p:extLst>
      <p:ext uri="{BB962C8B-B14F-4D97-AF65-F5344CB8AC3E}">
        <p14:creationId xmlns:p14="http://schemas.microsoft.com/office/powerpoint/2010/main" val="1108194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5646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0688" y="211138"/>
            <a:ext cx="1916112" cy="56308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17588" y="211138"/>
            <a:ext cx="5600700" cy="56308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1067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38"/>
          <p:cNvSpPr>
            <a:spLocks/>
          </p:cNvSpPr>
          <p:nvPr userDrawn="1"/>
        </p:nvSpPr>
        <p:spPr bwMode="auto">
          <a:xfrm>
            <a:off x="103188" y="1028700"/>
            <a:ext cx="914400" cy="914400"/>
          </a:xfrm>
          <a:custGeom>
            <a:avLst/>
            <a:gdLst>
              <a:gd name="T0" fmla="*/ 0 w 576"/>
              <a:gd name="T1" fmla="*/ 0 h 576"/>
              <a:gd name="T2" fmla="*/ 2147483646 w 576"/>
              <a:gd name="T3" fmla="*/ 0 h 576"/>
              <a:gd name="T4" fmla="*/ 0 w 576"/>
              <a:gd name="T5" fmla="*/ 2147483646 h 576"/>
              <a:gd name="T6" fmla="*/ 0 w 576"/>
              <a:gd name="T7" fmla="*/ 0 h 5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6" h="576">
                <a:moveTo>
                  <a:pt x="0" y="0"/>
                </a:moveTo>
                <a:lnTo>
                  <a:pt x="576" y="0"/>
                </a:lnTo>
                <a:lnTo>
                  <a:pt x="0" y="576"/>
                </a:lnTo>
                <a:lnTo>
                  <a:pt x="0" y="0"/>
                </a:lnTo>
                <a:close/>
              </a:path>
            </a:pathLst>
          </a:custGeom>
          <a:solidFill>
            <a:srgbClr val="E3B11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5" name="Freeform 75"/>
          <p:cNvSpPr>
            <a:spLocks/>
          </p:cNvSpPr>
          <p:nvPr userDrawn="1"/>
        </p:nvSpPr>
        <p:spPr bwMode="auto">
          <a:xfrm>
            <a:off x="1588" y="923925"/>
            <a:ext cx="914400" cy="914400"/>
          </a:xfrm>
          <a:custGeom>
            <a:avLst/>
            <a:gdLst>
              <a:gd name="T0" fmla="*/ 0 w 576"/>
              <a:gd name="T1" fmla="*/ 0 h 576"/>
              <a:gd name="T2" fmla="*/ 2147483646 w 576"/>
              <a:gd name="T3" fmla="*/ 0 h 576"/>
              <a:gd name="T4" fmla="*/ 0 w 576"/>
              <a:gd name="T5" fmla="*/ 2147483646 h 576"/>
              <a:gd name="T6" fmla="*/ 0 w 576"/>
              <a:gd name="T7" fmla="*/ 0 h 5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6" h="576">
                <a:moveTo>
                  <a:pt x="0" y="0"/>
                </a:moveTo>
                <a:lnTo>
                  <a:pt x="576" y="0"/>
                </a:lnTo>
                <a:lnTo>
                  <a:pt x="0" y="576"/>
                </a:lnTo>
                <a:lnTo>
                  <a:pt x="0" y="0"/>
                </a:lnTo>
                <a:close/>
              </a:path>
            </a:pathLst>
          </a:custGeom>
          <a:solidFill>
            <a:srgbClr val="00478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6" name="TextBox 10"/>
          <p:cNvSpPr txBox="1">
            <a:spLocks noChangeArrowheads="1"/>
          </p:cNvSpPr>
          <p:nvPr userDrawn="1"/>
        </p:nvSpPr>
        <p:spPr bwMode="auto">
          <a:xfrm rot="16200000">
            <a:off x="8072438" y="5786438"/>
            <a:ext cx="189706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defRPr/>
            </a:pPr>
            <a:r>
              <a:rPr lang="en-US" altLang="en-US" sz="1000" b="0" dirty="0"/>
              <a:t>© The Joint Commission 2016</a:t>
            </a: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45078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8"/>
          <p:cNvSpPr>
            <a:spLocks/>
          </p:cNvSpPr>
          <p:nvPr userDrawn="1"/>
        </p:nvSpPr>
        <p:spPr bwMode="auto">
          <a:xfrm>
            <a:off x="103188" y="1028700"/>
            <a:ext cx="914400" cy="914400"/>
          </a:xfrm>
          <a:custGeom>
            <a:avLst/>
            <a:gdLst>
              <a:gd name="T0" fmla="*/ 0 w 576"/>
              <a:gd name="T1" fmla="*/ 0 h 576"/>
              <a:gd name="T2" fmla="*/ 2147483646 w 576"/>
              <a:gd name="T3" fmla="*/ 0 h 576"/>
              <a:gd name="T4" fmla="*/ 0 w 576"/>
              <a:gd name="T5" fmla="*/ 2147483646 h 576"/>
              <a:gd name="T6" fmla="*/ 0 w 576"/>
              <a:gd name="T7" fmla="*/ 0 h 5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6" h="576">
                <a:moveTo>
                  <a:pt x="0" y="0"/>
                </a:moveTo>
                <a:lnTo>
                  <a:pt x="576" y="0"/>
                </a:lnTo>
                <a:lnTo>
                  <a:pt x="0" y="576"/>
                </a:lnTo>
                <a:lnTo>
                  <a:pt x="0" y="0"/>
                </a:lnTo>
                <a:close/>
              </a:path>
            </a:pathLst>
          </a:custGeom>
          <a:solidFill>
            <a:srgbClr val="E3B11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5" name="Freeform 75"/>
          <p:cNvSpPr>
            <a:spLocks/>
          </p:cNvSpPr>
          <p:nvPr userDrawn="1"/>
        </p:nvSpPr>
        <p:spPr bwMode="auto">
          <a:xfrm>
            <a:off x="1588" y="923925"/>
            <a:ext cx="914400" cy="914400"/>
          </a:xfrm>
          <a:custGeom>
            <a:avLst/>
            <a:gdLst>
              <a:gd name="T0" fmla="*/ 0 w 576"/>
              <a:gd name="T1" fmla="*/ 0 h 576"/>
              <a:gd name="T2" fmla="*/ 2147483646 w 576"/>
              <a:gd name="T3" fmla="*/ 0 h 576"/>
              <a:gd name="T4" fmla="*/ 0 w 576"/>
              <a:gd name="T5" fmla="*/ 2147483646 h 576"/>
              <a:gd name="T6" fmla="*/ 0 w 576"/>
              <a:gd name="T7" fmla="*/ 0 h 5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6" h="576">
                <a:moveTo>
                  <a:pt x="0" y="0"/>
                </a:moveTo>
                <a:lnTo>
                  <a:pt x="576" y="0"/>
                </a:lnTo>
                <a:lnTo>
                  <a:pt x="0" y="576"/>
                </a:lnTo>
                <a:lnTo>
                  <a:pt x="0" y="0"/>
                </a:lnTo>
                <a:close/>
              </a:path>
            </a:pathLst>
          </a:custGeom>
          <a:solidFill>
            <a:srgbClr val="00478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4374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38"/>
          <p:cNvSpPr>
            <a:spLocks/>
          </p:cNvSpPr>
          <p:nvPr userDrawn="1"/>
        </p:nvSpPr>
        <p:spPr bwMode="auto">
          <a:xfrm>
            <a:off x="103188" y="1028700"/>
            <a:ext cx="914400" cy="914400"/>
          </a:xfrm>
          <a:custGeom>
            <a:avLst/>
            <a:gdLst>
              <a:gd name="T0" fmla="*/ 0 w 576"/>
              <a:gd name="T1" fmla="*/ 0 h 576"/>
              <a:gd name="T2" fmla="*/ 2147483646 w 576"/>
              <a:gd name="T3" fmla="*/ 0 h 576"/>
              <a:gd name="T4" fmla="*/ 0 w 576"/>
              <a:gd name="T5" fmla="*/ 2147483646 h 576"/>
              <a:gd name="T6" fmla="*/ 0 w 576"/>
              <a:gd name="T7" fmla="*/ 0 h 5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6" h="576">
                <a:moveTo>
                  <a:pt x="0" y="0"/>
                </a:moveTo>
                <a:lnTo>
                  <a:pt x="576" y="0"/>
                </a:lnTo>
                <a:lnTo>
                  <a:pt x="0" y="576"/>
                </a:lnTo>
                <a:lnTo>
                  <a:pt x="0" y="0"/>
                </a:lnTo>
                <a:close/>
              </a:path>
            </a:pathLst>
          </a:custGeom>
          <a:solidFill>
            <a:srgbClr val="E3B11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6" name="Freeform 75"/>
          <p:cNvSpPr>
            <a:spLocks/>
          </p:cNvSpPr>
          <p:nvPr userDrawn="1"/>
        </p:nvSpPr>
        <p:spPr bwMode="auto">
          <a:xfrm>
            <a:off x="1588" y="923925"/>
            <a:ext cx="914400" cy="914400"/>
          </a:xfrm>
          <a:custGeom>
            <a:avLst/>
            <a:gdLst>
              <a:gd name="T0" fmla="*/ 0 w 576"/>
              <a:gd name="T1" fmla="*/ 0 h 576"/>
              <a:gd name="T2" fmla="*/ 2147483646 w 576"/>
              <a:gd name="T3" fmla="*/ 0 h 576"/>
              <a:gd name="T4" fmla="*/ 0 w 576"/>
              <a:gd name="T5" fmla="*/ 2147483646 h 576"/>
              <a:gd name="T6" fmla="*/ 0 w 576"/>
              <a:gd name="T7" fmla="*/ 0 h 5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6" h="576">
                <a:moveTo>
                  <a:pt x="0" y="0"/>
                </a:moveTo>
                <a:lnTo>
                  <a:pt x="576" y="0"/>
                </a:lnTo>
                <a:lnTo>
                  <a:pt x="0" y="576"/>
                </a:lnTo>
                <a:lnTo>
                  <a:pt x="0" y="0"/>
                </a:lnTo>
                <a:close/>
              </a:path>
            </a:pathLst>
          </a:custGeom>
          <a:solidFill>
            <a:srgbClr val="00478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17588" y="1536700"/>
            <a:ext cx="3757612" cy="4305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27600" y="1536700"/>
            <a:ext cx="3759200" cy="4305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2758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38"/>
          <p:cNvSpPr>
            <a:spLocks/>
          </p:cNvSpPr>
          <p:nvPr userDrawn="1"/>
        </p:nvSpPr>
        <p:spPr bwMode="auto">
          <a:xfrm>
            <a:off x="103188" y="1028700"/>
            <a:ext cx="914400" cy="914400"/>
          </a:xfrm>
          <a:custGeom>
            <a:avLst/>
            <a:gdLst>
              <a:gd name="T0" fmla="*/ 0 w 576"/>
              <a:gd name="T1" fmla="*/ 0 h 576"/>
              <a:gd name="T2" fmla="*/ 2147483646 w 576"/>
              <a:gd name="T3" fmla="*/ 0 h 576"/>
              <a:gd name="T4" fmla="*/ 0 w 576"/>
              <a:gd name="T5" fmla="*/ 2147483646 h 576"/>
              <a:gd name="T6" fmla="*/ 0 w 576"/>
              <a:gd name="T7" fmla="*/ 0 h 5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6" h="576">
                <a:moveTo>
                  <a:pt x="0" y="0"/>
                </a:moveTo>
                <a:lnTo>
                  <a:pt x="576" y="0"/>
                </a:lnTo>
                <a:lnTo>
                  <a:pt x="0" y="576"/>
                </a:lnTo>
                <a:lnTo>
                  <a:pt x="0" y="0"/>
                </a:lnTo>
                <a:close/>
              </a:path>
            </a:pathLst>
          </a:custGeom>
          <a:solidFill>
            <a:srgbClr val="E3B11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8" name="Freeform 75"/>
          <p:cNvSpPr>
            <a:spLocks/>
          </p:cNvSpPr>
          <p:nvPr userDrawn="1"/>
        </p:nvSpPr>
        <p:spPr bwMode="auto">
          <a:xfrm>
            <a:off x="1588" y="923925"/>
            <a:ext cx="914400" cy="914400"/>
          </a:xfrm>
          <a:custGeom>
            <a:avLst/>
            <a:gdLst>
              <a:gd name="T0" fmla="*/ 0 w 576"/>
              <a:gd name="T1" fmla="*/ 0 h 576"/>
              <a:gd name="T2" fmla="*/ 2147483646 w 576"/>
              <a:gd name="T3" fmla="*/ 0 h 576"/>
              <a:gd name="T4" fmla="*/ 0 w 576"/>
              <a:gd name="T5" fmla="*/ 2147483646 h 576"/>
              <a:gd name="T6" fmla="*/ 0 w 576"/>
              <a:gd name="T7" fmla="*/ 0 h 5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6" h="576">
                <a:moveTo>
                  <a:pt x="0" y="0"/>
                </a:moveTo>
                <a:lnTo>
                  <a:pt x="576" y="0"/>
                </a:lnTo>
                <a:lnTo>
                  <a:pt x="0" y="576"/>
                </a:lnTo>
                <a:lnTo>
                  <a:pt x="0" y="0"/>
                </a:lnTo>
                <a:close/>
              </a:path>
            </a:pathLst>
          </a:custGeom>
          <a:solidFill>
            <a:srgbClr val="00478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39980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38"/>
          <p:cNvSpPr>
            <a:spLocks/>
          </p:cNvSpPr>
          <p:nvPr userDrawn="1"/>
        </p:nvSpPr>
        <p:spPr bwMode="auto">
          <a:xfrm>
            <a:off x="103188" y="1028700"/>
            <a:ext cx="914400" cy="914400"/>
          </a:xfrm>
          <a:custGeom>
            <a:avLst/>
            <a:gdLst>
              <a:gd name="T0" fmla="*/ 0 w 576"/>
              <a:gd name="T1" fmla="*/ 0 h 576"/>
              <a:gd name="T2" fmla="*/ 2147483646 w 576"/>
              <a:gd name="T3" fmla="*/ 0 h 576"/>
              <a:gd name="T4" fmla="*/ 0 w 576"/>
              <a:gd name="T5" fmla="*/ 2147483646 h 576"/>
              <a:gd name="T6" fmla="*/ 0 w 576"/>
              <a:gd name="T7" fmla="*/ 0 h 5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6" h="576">
                <a:moveTo>
                  <a:pt x="0" y="0"/>
                </a:moveTo>
                <a:lnTo>
                  <a:pt x="576" y="0"/>
                </a:lnTo>
                <a:lnTo>
                  <a:pt x="0" y="576"/>
                </a:lnTo>
                <a:lnTo>
                  <a:pt x="0" y="0"/>
                </a:lnTo>
                <a:close/>
              </a:path>
            </a:pathLst>
          </a:custGeom>
          <a:solidFill>
            <a:srgbClr val="E3B11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4" name="Freeform 75"/>
          <p:cNvSpPr>
            <a:spLocks/>
          </p:cNvSpPr>
          <p:nvPr userDrawn="1"/>
        </p:nvSpPr>
        <p:spPr bwMode="auto">
          <a:xfrm>
            <a:off x="1588" y="923925"/>
            <a:ext cx="914400" cy="914400"/>
          </a:xfrm>
          <a:custGeom>
            <a:avLst/>
            <a:gdLst>
              <a:gd name="T0" fmla="*/ 0 w 576"/>
              <a:gd name="T1" fmla="*/ 0 h 576"/>
              <a:gd name="T2" fmla="*/ 2147483646 w 576"/>
              <a:gd name="T3" fmla="*/ 0 h 576"/>
              <a:gd name="T4" fmla="*/ 0 w 576"/>
              <a:gd name="T5" fmla="*/ 2147483646 h 576"/>
              <a:gd name="T6" fmla="*/ 0 w 576"/>
              <a:gd name="T7" fmla="*/ 0 h 5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6" h="576">
                <a:moveTo>
                  <a:pt x="0" y="0"/>
                </a:moveTo>
                <a:lnTo>
                  <a:pt x="576" y="0"/>
                </a:lnTo>
                <a:lnTo>
                  <a:pt x="0" y="576"/>
                </a:lnTo>
                <a:lnTo>
                  <a:pt x="0" y="0"/>
                </a:lnTo>
                <a:close/>
              </a:path>
            </a:pathLst>
          </a:custGeom>
          <a:solidFill>
            <a:srgbClr val="00478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14954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38"/>
          <p:cNvSpPr>
            <a:spLocks/>
          </p:cNvSpPr>
          <p:nvPr userDrawn="1"/>
        </p:nvSpPr>
        <p:spPr bwMode="auto">
          <a:xfrm>
            <a:off x="103188" y="1028700"/>
            <a:ext cx="914400" cy="914400"/>
          </a:xfrm>
          <a:custGeom>
            <a:avLst/>
            <a:gdLst>
              <a:gd name="T0" fmla="*/ 0 w 576"/>
              <a:gd name="T1" fmla="*/ 0 h 576"/>
              <a:gd name="T2" fmla="*/ 2147483646 w 576"/>
              <a:gd name="T3" fmla="*/ 0 h 576"/>
              <a:gd name="T4" fmla="*/ 0 w 576"/>
              <a:gd name="T5" fmla="*/ 2147483646 h 576"/>
              <a:gd name="T6" fmla="*/ 0 w 576"/>
              <a:gd name="T7" fmla="*/ 0 h 5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6" h="576">
                <a:moveTo>
                  <a:pt x="0" y="0"/>
                </a:moveTo>
                <a:lnTo>
                  <a:pt x="576" y="0"/>
                </a:lnTo>
                <a:lnTo>
                  <a:pt x="0" y="576"/>
                </a:lnTo>
                <a:lnTo>
                  <a:pt x="0" y="0"/>
                </a:lnTo>
                <a:close/>
              </a:path>
            </a:pathLst>
          </a:custGeom>
          <a:solidFill>
            <a:srgbClr val="E3B11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3" name="Freeform 75"/>
          <p:cNvSpPr>
            <a:spLocks/>
          </p:cNvSpPr>
          <p:nvPr userDrawn="1"/>
        </p:nvSpPr>
        <p:spPr bwMode="auto">
          <a:xfrm>
            <a:off x="1588" y="923925"/>
            <a:ext cx="914400" cy="914400"/>
          </a:xfrm>
          <a:custGeom>
            <a:avLst/>
            <a:gdLst>
              <a:gd name="T0" fmla="*/ 0 w 576"/>
              <a:gd name="T1" fmla="*/ 0 h 576"/>
              <a:gd name="T2" fmla="*/ 2147483646 w 576"/>
              <a:gd name="T3" fmla="*/ 0 h 576"/>
              <a:gd name="T4" fmla="*/ 0 w 576"/>
              <a:gd name="T5" fmla="*/ 2147483646 h 576"/>
              <a:gd name="T6" fmla="*/ 0 w 576"/>
              <a:gd name="T7" fmla="*/ 0 h 5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6" h="576">
                <a:moveTo>
                  <a:pt x="0" y="0"/>
                </a:moveTo>
                <a:lnTo>
                  <a:pt x="576" y="0"/>
                </a:lnTo>
                <a:lnTo>
                  <a:pt x="0" y="576"/>
                </a:lnTo>
                <a:lnTo>
                  <a:pt x="0" y="0"/>
                </a:lnTo>
                <a:close/>
              </a:path>
            </a:pathLst>
          </a:custGeom>
          <a:solidFill>
            <a:srgbClr val="00478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Tree>
    <p:extLst>
      <p:ext uri="{BB962C8B-B14F-4D97-AF65-F5344CB8AC3E}">
        <p14:creationId xmlns:p14="http://schemas.microsoft.com/office/powerpoint/2010/main" val="2482115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76322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67052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17588" y="211138"/>
            <a:ext cx="7659687"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017588" y="1536700"/>
            <a:ext cx="7669212"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5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3188" y="6383338"/>
            <a:ext cx="20113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5"/>
          <p:cNvSpPr txBox="1">
            <a:spLocks noChangeArrowheads="1"/>
          </p:cNvSpPr>
          <p:nvPr userDrawn="1"/>
        </p:nvSpPr>
        <p:spPr bwMode="auto">
          <a:xfrm rot="-5400000">
            <a:off x="8072438" y="5786438"/>
            <a:ext cx="189706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defRPr/>
            </a:pPr>
            <a:r>
              <a:rPr lang="en-US" altLang="en-US" sz="1000" b="0" dirty="0"/>
              <a:t>© The Joint Commission 2016</a:t>
            </a:r>
          </a:p>
        </p:txBody>
      </p:sp>
      <p:sp>
        <p:nvSpPr>
          <p:cNvPr id="1030" name="Freeform 38"/>
          <p:cNvSpPr>
            <a:spLocks/>
          </p:cNvSpPr>
          <p:nvPr userDrawn="1"/>
        </p:nvSpPr>
        <p:spPr bwMode="auto">
          <a:xfrm>
            <a:off x="103188" y="1028700"/>
            <a:ext cx="914400" cy="914400"/>
          </a:xfrm>
          <a:custGeom>
            <a:avLst/>
            <a:gdLst>
              <a:gd name="T0" fmla="*/ 0 w 576"/>
              <a:gd name="T1" fmla="*/ 0 h 576"/>
              <a:gd name="T2" fmla="*/ 2147483646 w 576"/>
              <a:gd name="T3" fmla="*/ 0 h 576"/>
              <a:gd name="T4" fmla="*/ 0 w 576"/>
              <a:gd name="T5" fmla="*/ 2147483646 h 576"/>
              <a:gd name="T6" fmla="*/ 0 w 576"/>
              <a:gd name="T7" fmla="*/ 0 h 5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6" h="576">
                <a:moveTo>
                  <a:pt x="0" y="0"/>
                </a:moveTo>
                <a:lnTo>
                  <a:pt x="576" y="0"/>
                </a:lnTo>
                <a:lnTo>
                  <a:pt x="0" y="576"/>
                </a:lnTo>
                <a:lnTo>
                  <a:pt x="0" y="0"/>
                </a:lnTo>
                <a:close/>
              </a:path>
            </a:pathLst>
          </a:custGeom>
          <a:solidFill>
            <a:srgbClr val="E3B11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1031" name="Freeform 75"/>
          <p:cNvSpPr>
            <a:spLocks/>
          </p:cNvSpPr>
          <p:nvPr userDrawn="1"/>
        </p:nvSpPr>
        <p:spPr bwMode="auto">
          <a:xfrm>
            <a:off x="1588" y="923925"/>
            <a:ext cx="914400" cy="914400"/>
          </a:xfrm>
          <a:custGeom>
            <a:avLst/>
            <a:gdLst>
              <a:gd name="T0" fmla="*/ 0 w 576"/>
              <a:gd name="T1" fmla="*/ 0 h 576"/>
              <a:gd name="T2" fmla="*/ 2147483646 w 576"/>
              <a:gd name="T3" fmla="*/ 0 h 576"/>
              <a:gd name="T4" fmla="*/ 0 w 576"/>
              <a:gd name="T5" fmla="*/ 2147483646 h 576"/>
              <a:gd name="T6" fmla="*/ 0 w 576"/>
              <a:gd name="T7" fmla="*/ 0 h 57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6" h="576">
                <a:moveTo>
                  <a:pt x="0" y="0"/>
                </a:moveTo>
                <a:lnTo>
                  <a:pt x="576" y="0"/>
                </a:lnTo>
                <a:lnTo>
                  <a:pt x="0" y="576"/>
                </a:lnTo>
                <a:lnTo>
                  <a:pt x="0" y="0"/>
                </a:lnTo>
                <a:close/>
              </a:path>
            </a:pathLst>
          </a:custGeom>
          <a:solidFill>
            <a:srgbClr val="00478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4772" r:id="rId1"/>
    <p:sldLayoutId id="2147484773" r:id="rId2"/>
    <p:sldLayoutId id="2147484774" r:id="rId3"/>
    <p:sldLayoutId id="2147484775" r:id="rId4"/>
    <p:sldLayoutId id="2147484776" r:id="rId5"/>
    <p:sldLayoutId id="2147484777" r:id="rId6"/>
    <p:sldLayoutId id="2147484778" r:id="rId7"/>
    <p:sldLayoutId id="2147484768" r:id="rId8"/>
    <p:sldLayoutId id="2147484769" r:id="rId9"/>
    <p:sldLayoutId id="2147484770" r:id="rId10"/>
    <p:sldLayoutId id="2147484771"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defRPr>
      </a:lvl2pPr>
      <a:lvl3pPr algn="l" rtl="0" eaLnBrk="0" fontAlgn="base" hangingPunct="0">
        <a:spcBef>
          <a:spcPct val="0"/>
        </a:spcBef>
        <a:spcAft>
          <a:spcPct val="0"/>
        </a:spcAft>
        <a:defRPr sz="3200">
          <a:solidFill>
            <a:schemeClr val="tx2"/>
          </a:solidFill>
          <a:latin typeface="Arial" charset="0"/>
        </a:defRPr>
      </a:lvl3pPr>
      <a:lvl4pPr algn="l" rtl="0" eaLnBrk="0" fontAlgn="base" hangingPunct="0">
        <a:spcBef>
          <a:spcPct val="0"/>
        </a:spcBef>
        <a:spcAft>
          <a:spcPct val="0"/>
        </a:spcAft>
        <a:defRPr sz="3200">
          <a:solidFill>
            <a:schemeClr val="tx2"/>
          </a:solidFill>
          <a:latin typeface="Arial" charset="0"/>
        </a:defRPr>
      </a:lvl4pPr>
      <a:lvl5pPr algn="l" rtl="0" eaLnBrk="0" fontAlgn="base" hangingPunct="0">
        <a:spcBef>
          <a:spcPct val="0"/>
        </a:spcBef>
        <a:spcAft>
          <a:spcPct val="0"/>
        </a:spcAft>
        <a:defRPr sz="3200">
          <a:solidFill>
            <a:schemeClr val="tx2"/>
          </a:solidFill>
          <a:latin typeface="Arial"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2"/>
        </a:buClr>
        <a:buFont typeface="Wingdings 3" panose="05040102010807070707" pitchFamily="18" charset="2"/>
        <a:buChar char="z"/>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21D1F"/>
        </a:buClr>
        <a:buChar char="–"/>
        <a:defRPr sz="2800">
          <a:solidFill>
            <a:schemeClr val="tx1"/>
          </a:solidFill>
          <a:latin typeface="+mn-lt"/>
        </a:defRPr>
      </a:lvl2pPr>
      <a:lvl3pPr marL="1085850" indent="-228600" algn="l" rtl="0" eaLnBrk="0" fontAlgn="base" hangingPunct="0">
        <a:spcBef>
          <a:spcPct val="20000"/>
        </a:spcBef>
        <a:spcAft>
          <a:spcPct val="0"/>
        </a:spcAft>
        <a:buClr>
          <a:srgbClr val="C21D1F"/>
        </a:buClr>
        <a:buChar char="–"/>
        <a:defRPr sz="2800">
          <a:solidFill>
            <a:schemeClr val="tx1"/>
          </a:solidFill>
          <a:latin typeface="+mn-lt"/>
        </a:defRPr>
      </a:lvl3pPr>
      <a:lvl4pPr marL="1428750" indent="-228600" algn="l" rtl="0" eaLnBrk="0" fontAlgn="base" hangingPunct="0">
        <a:spcBef>
          <a:spcPct val="20000"/>
        </a:spcBef>
        <a:spcAft>
          <a:spcPct val="0"/>
        </a:spcAft>
        <a:buClr>
          <a:srgbClr val="C21D1F"/>
        </a:buClr>
        <a:buChar char="–"/>
        <a:defRPr sz="2800">
          <a:solidFill>
            <a:schemeClr val="tx1"/>
          </a:solidFill>
          <a:latin typeface="+mn-lt"/>
        </a:defRPr>
      </a:lvl4pPr>
      <a:lvl5pPr marL="1771650" indent="-228600" algn="l" rtl="0" eaLnBrk="0" fontAlgn="base" hangingPunct="0">
        <a:spcBef>
          <a:spcPct val="20000"/>
        </a:spcBef>
        <a:spcAft>
          <a:spcPct val="0"/>
        </a:spcAft>
        <a:defRPr sz="2800">
          <a:solidFill>
            <a:schemeClr val="tx1"/>
          </a:solidFill>
          <a:latin typeface="+mn-lt"/>
        </a:defRPr>
      </a:lvl5pPr>
      <a:lvl6pPr marL="2228850" indent="-228600" algn="l" rtl="0" fontAlgn="base">
        <a:spcBef>
          <a:spcPct val="20000"/>
        </a:spcBef>
        <a:spcAft>
          <a:spcPct val="0"/>
        </a:spcAft>
        <a:defRPr sz="2800">
          <a:solidFill>
            <a:schemeClr val="tx1"/>
          </a:solidFill>
          <a:latin typeface="+mn-lt"/>
        </a:defRPr>
      </a:lvl6pPr>
      <a:lvl7pPr marL="2686050" indent="-228600" algn="l" rtl="0" fontAlgn="base">
        <a:spcBef>
          <a:spcPct val="20000"/>
        </a:spcBef>
        <a:spcAft>
          <a:spcPct val="0"/>
        </a:spcAft>
        <a:defRPr sz="2800">
          <a:solidFill>
            <a:schemeClr val="tx1"/>
          </a:solidFill>
          <a:latin typeface="+mn-lt"/>
        </a:defRPr>
      </a:lvl7pPr>
      <a:lvl8pPr marL="3143250" indent="-228600" algn="l" rtl="0" fontAlgn="base">
        <a:spcBef>
          <a:spcPct val="20000"/>
        </a:spcBef>
        <a:spcAft>
          <a:spcPct val="0"/>
        </a:spcAft>
        <a:defRPr sz="2800">
          <a:solidFill>
            <a:schemeClr val="tx1"/>
          </a:solidFill>
          <a:latin typeface="+mn-lt"/>
        </a:defRPr>
      </a:lvl8pPr>
      <a:lvl9pPr marL="3600450" indent="-228600" algn="l" rtl="0" fontAlgn="base">
        <a:spcBef>
          <a:spcPct val="20000"/>
        </a:spcBef>
        <a:spcAft>
          <a:spcPct val="0"/>
        </a:spcAft>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jointcommission.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anual.jointcommission.org/BHCInstruments/WebHom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mpprg.mcgill.ca/Articles/10%20tools%20PDF.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thekennedyforum-dot-org.s3.amazonaws.com/documents/MBC_supplement.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thekennedyforum.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1123950" y="1026320"/>
            <a:ext cx="7732713" cy="1690687"/>
          </a:xfrm>
        </p:spPr>
        <p:txBody>
          <a:bodyPr/>
          <a:lstStyle/>
          <a:p>
            <a:pPr eaLnBrk="1" hangingPunct="1"/>
            <a:r>
              <a:rPr lang="en-US" altLang="en-US" sz="3600" dirty="0"/>
              <a:t>Introduction to the Revised Standard CTS.03.01.09</a:t>
            </a:r>
          </a:p>
        </p:txBody>
      </p:sp>
      <p:sp>
        <p:nvSpPr>
          <p:cNvPr id="11267" name="Rectangle 3"/>
          <p:cNvSpPr>
            <a:spLocks noGrp="1" noChangeArrowheads="1"/>
          </p:cNvSpPr>
          <p:nvPr>
            <p:ph type="subTitle" idx="1"/>
          </p:nvPr>
        </p:nvSpPr>
        <p:spPr>
          <a:xfrm>
            <a:off x="1123949" y="2717007"/>
            <a:ext cx="7732713" cy="1935162"/>
          </a:xfrm>
        </p:spPr>
        <p:txBody>
          <a:bodyPr/>
          <a:lstStyle/>
          <a:p>
            <a:pPr eaLnBrk="1" hangingPunct="1"/>
            <a:r>
              <a:rPr lang="en-US" sz="2400" dirty="0"/>
              <a:t>Webinar Presentation for:</a:t>
            </a:r>
          </a:p>
          <a:p>
            <a:pPr eaLnBrk="1" hangingPunct="1"/>
            <a:r>
              <a:rPr lang="en-US" sz="2400" dirty="0"/>
              <a:t>National Association for Children's Behavioral Health - </a:t>
            </a:r>
            <a:endParaRPr lang="en-US" altLang="en-US" sz="2400" dirty="0"/>
          </a:p>
          <a:p>
            <a:pPr eaLnBrk="1" hangingPunct="1"/>
            <a:r>
              <a:rPr lang="en-US" altLang="en-US" sz="2400" dirty="0"/>
              <a:t>     Standards Committee Conference Call</a:t>
            </a:r>
          </a:p>
          <a:p>
            <a:pPr eaLnBrk="1" hangingPunct="1"/>
            <a:r>
              <a:rPr lang="en-US" altLang="en-US" sz="2400" dirty="0"/>
              <a:t>September 19, 2017</a:t>
            </a:r>
          </a:p>
        </p:txBody>
      </p:sp>
      <p:sp>
        <p:nvSpPr>
          <p:cNvPr id="6" name="Rectangle 3"/>
          <p:cNvSpPr txBox="1">
            <a:spLocks noChangeArrowheads="1"/>
          </p:cNvSpPr>
          <p:nvPr/>
        </p:nvSpPr>
        <p:spPr bwMode="auto">
          <a:xfrm>
            <a:off x="3271202" y="4809966"/>
            <a:ext cx="5118099"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accent2"/>
              </a:buClr>
              <a:buFont typeface="Wingdings 3" panose="05040102010807070707" pitchFamily="18" charset="2"/>
              <a:buNone/>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21D1F"/>
              </a:buClr>
              <a:buChar char="–"/>
              <a:defRPr sz="2800">
                <a:solidFill>
                  <a:schemeClr val="tx1"/>
                </a:solidFill>
                <a:latin typeface="+mn-lt"/>
              </a:defRPr>
            </a:lvl2pPr>
            <a:lvl3pPr marL="1085850" indent="-228600" algn="l" rtl="0" eaLnBrk="0" fontAlgn="base" hangingPunct="0">
              <a:spcBef>
                <a:spcPct val="20000"/>
              </a:spcBef>
              <a:spcAft>
                <a:spcPct val="0"/>
              </a:spcAft>
              <a:buClr>
                <a:srgbClr val="C21D1F"/>
              </a:buClr>
              <a:buChar char="–"/>
              <a:defRPr sz="2800">
                <a:solidFill>
                  <a:schemeClr val="tx1"/>
                </a:solidFill>
                <a:latin typeface="+mn-lt"/>
              </a:defRPr>
            </a:lvl3pPr>
            <a:lvl4pPr marL="1428750" indent="-228600" algn="l" rtl="0" eaLnBrk="0" fontAlgn="base" hangingPunct="0">
              <a:spcBef>
                <a:spcPct val="20000"/>
              </a:spcBef>
              <a:spcAft>
                <a:spcPct val="0"/>
              </a:spcAft>
              <a:buClr>
                <a:srgbClr val="C21D1F"/>
              </a:buClr>
              <a:buChar char="–"/>
              <a:defRPr sz="2800">
                <a:solidFill>
                  <a:schemeClr val="tx1"/>
                </a:solidFill>
                <a:latin typeface="+mn-lt"/>
              </a:defRPr>
            </a:lvl4pPr>
            <a:lvl5pPr marL="1771650" indent="-228600" algn="l" rtl="0" eaLnBrk="0" fontAlgn="base" hangingPunct="0">
              <a:spcBef>
                <a:spcPct val="20000"/>
              </a:spcBef>
              <a:spcAft>
                <a:spcPct val="0"/>
              </a:spcAft>
              <a:defRPr sz="2800">
                <a:solidFill>
                  <a:schemeClr val="tx1"/>
                </a:solidFill>
                <a:latin typeface="+mn-lt"/>
              </a:defRPr>
            </a:lvl5pPr>
            <a:lvl6pPr marL="2228850" indent="-228600" algn="l" rtl="0" fontAlgn="base">
              <a:spcBef>
                <a:spcPct val="20000"/>
              </a:spcBef>
              <a:spcAft>
                <a:spcPct val="0"/>
              </a:spcAft>
              <a:defRPr sz="2800">
                <a:solidFill>
                  <a:schemeClr val="tx1"/>
                </a:solidFill>
                <a:latin typeface="+mn-lt"/>
              </a:defRPr>
            </a:lvl6pPr>
            <a:lvl7pPr marL="2686050" indent="-228600" algn="l" rtl="0" fontAlgn="base">
              <a:spcBef>
                <a:spcPct val="20000"/>
              </a:spcBef>
              <a:spcAft>
                <a:spcPct val="0"/>
              </a:spcAft>
              <a:defRPr sz="2800">
                <a:solidFill>
                  <a:schemeClr val="tx1"/>
                </a:solidFill>
                <a:latin typeface="+mn-lt"/>
              </a:defRPr>
            </a:lvl7pPr>
            <a:lvl8pPr marL="3143250" indent="-228600" algn="l" rtl="0" fontAlgn="base">
              <a:spcBef>
                <a:spcPct val="20000"/>
              </a:spcBef>
              <a:spcAft>
                <a:spcPct val="0"/>
              </a:spcAft>
              <a:defRPr sz="2800">
                <a:solidFill>
                  <a:schemeClr val="tx1"/>
                </a:solidFill>
                <a:latin typeface="+mn-lt"/>
              </a:defRPr>
            </a:lvl8pPr>
            <a:lvl9pPr marL="3600450" indent="-228600" algn="l" rtl="0" fontAlgn="base">
              <a:spcBef>
                <a:spcPct val="20000"/>
              </a:spcBef>
              <a:spcAft>
                <a:spcPct val="0"/>
              </a:spcAft>
              <a:defRPr sz="2800">
                <a:solidFill>
                  <a:schemeClr val="tx1"/>
                </a:solidFill>
                <a:latin typeface="+mn-lt"/>
              </a:defRPr>
            </a:lvl9pPr>
          </a:lstStyle>
          <a:p>
            <a:pPr eaLnBrk="1" hangingPunct="1"/>
            <a:r>
              <a:rPr lang="en-US" altLang="en-US" sz="2000" kern="0" dirty="0"/>
              <a:t>Scott Williams, </a:t>
            </a:r>
            <a:r>
              <a:rPr lang="en-US" altLang="en-US" sz="2000" kern="0" dirty="0" err="1"/>
              <a:t>PsyD</a:t>
            </a:r>
            <a:endParaRPr lang="en-US" altLang="en-US" sz="2000" kern="0" dirty="0"/>
          </a:p>
          <a:p>
            <a:pPr eaLnBrk="1" hangingPunct="1"/>
            <a:r>
              <a:rPr lang="en-US" altLang="en-US" sz="2000" kern="0" dirty="0"/>
              <a:t>Director</a:t>
            </a:r>
          </a:p>
          <a:p>
            <a:pPr eaLnBrk="1" hangingPunct="1"/>
            <a:r>
              <a:rPr lang="en-US" altLang="en-US" sz="2000" kern="0" dirty="0"/>
              <a:t>Department of Health Services Research</a:t>
            </a:r>
          </a:p>
          <a:p>
            <a:pPr eaLnBrk="1" hangingPunct="1"/>
            <a:r>
              <a:rPr lang="en-US" altLang="en-US" sz="2000" kern="0" dirty="0"/>
              <a:t>The Joint Commission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How did we make this change? </a:t>
            </a:r>
            <a:r>
              <a:rPr lang="en-US" altLang="en-US" sz="1400" dirty="0"/>
              <a:t>(continued)</a:t>
            </a:r>
            <a:endParaRPr lang="en-US" dirty="0"/>
          </a:p>
        </p:txBody>
      </p:sp>
      <p:sp>
        <p:nvSpPr>
          <p:cNvPr id="3" name="Content Placeholder 2"/>
          <p:cNvSpPr>
            <a:spLocks noGrp="1"/>
          </p:cNvSpPr>
          <p:nvPr>
            <p:ph idx="1"/>
          </p:nvPr>
        </p:nvSpPr>
        <p:spPr/>
        <p:txBody>
          <a:bodyPr/>
          <a:lstStyle/>
          <a:p>
            <a:r>
              <a:rPr lang="en-US" altLang="en-US" dirty="0"/>
              <a:t>For more information:</a:t>
            </a:r>
          </a:p>
          <a:p>
            <a:pPr lvl="1"/>
            <a:r>
              <a:rPr lang="en-US" altLang="en-US" dirty="0">
                <a:hlinkClick r:id="rId3"/>
              </a:rPr>
              <a:t>www.jointcommission.org</a:t>
            </a:r>
            <a:r>
              <a:rPr lang="en-US" altLang="en-US" dirty="0"/>
              <a:t>...</a:t>
            </a:r>
          </a:p>
          <a:p>
            <a:pPr lvl="2"/>
            <a:r>
              <a:rPr lang="en-US" altLang="en-US" dirty="0"/>
              <a:t>Accreditation… </a:t>
            </a:r>
          </a:p>
          <a:p>
            <a:pPr lvl="2"/>
            <a:r>
              <a:rPr lang="en-US" altLang="en-US" dirty="0"/>
              <a:t>Behavioral Health Care… </a:t>
            </a:r>
          </a:p>
          <a:p>
            <a:pPr lvl="2"/>
            <a:r>
              <a:rPr lang="en-US" altLang="en-US" dirty="0"/>
              <a:t>“New outcome measures standard” (in the left sidebar)</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66577782"/>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706941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dirty="0"/>
              <a:t>How did we make this change? </a:t>
            </a:r>
            <a:r>
              <a:rPr lang="en-US" altLang="en-US" sz="1400" dirty="0"/>
              <a:t>(continued)</a:t>
            </a:r>
            <a:endParaRPr lang="en-US" altLang="en-US" dirty="0"/>
          </a:p>
        </p:txBody>
      </p:sp>
      <p:sp>
        <p:nvSpPr>
          <p:cNvPr id="27651" name="Content Placeholder 2"/>
          <p:cNvSpPr>
            <a:spLocks noGrp="1"/>
          </p:cNvSpPr>
          <p:nvPr>
            <p:ph idx="1"/>
          </p:nvPr>
        </p:nvSpPr>
        <p:spPr/>
        <p:txBody>
          <a:bodyPr/>
          <a:lstStyle/>
          <a:p>
            <a:pPr eaLnBrk="1" hangingPunct="1"/>
            <a:r>
              <a:rPr lang="en-US" altLang="en-US" dirty="0"/>
              <a:t>Using all of this information, made final edits to revised standard.</a:t>
            </a:r>
          </a:p>
          <a:p>
            <a:pPr eaLnBrk="1" hangingPunct="1"/>
            <a:r>
              <a:rPr lang="en-US" altLang="en-US" dirty="0"/>
              <a:t>Standard was approved in November 2016.</a:t>
            </a:r>
          </a:p>
          <a:p>
            <a:pPr eaLnBrk="1" hangingPunct="1"/>
            <a:r>
              <a:rPr lang="en-US" altLang="en-US" dirty="0"/>
              <a:t>Field was given one year to prepare for implementation, which begins on </a:t>
            </a:r>
            <a:r>
              <a:rPr lang="en-US" altLang="en-US" dirty="0">
                <a:solidFill>
                  <a:srgbClr val="FF0000"/>
                </a:solidFill>
              </a:rPr>
              <a:t>January 1, 2018</a:t>
            </a:r>
            <a:r>
              <a:rPr lang="en-US" altLang="en-US" dirty="0"/>
              <a:t>.</a:t>
            </a:r>
          </a:p>
        </p:txBody>
      </p:sp>
      <p:graphicFrame>
        <p:nvGraphicFramePr>
          <p:cNvPr id="4" name="Table 3"/>
          <p:cNvGraphicFramePr>
            <a:graphicFrameLocks noGrp="1"/>
          </p:cNvGraphicFramePr>
          <p:nvPr>
            <p:extLst>
              <p:ext uri="{D42A27DB-BD31-4B8C-83A1-F6EECF244321}">
                <p14:modId xmlns:p14="http://schemas.microsoft.com/office/powerpoint/2010/main" val="2629115618"/>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017588" y="211138"/>
            <a:ext cx="7669212" cy="871537"/>
          </a:xfrm>
        </p:spPr>
        <p:txBody>
          <a:bodyPr/>
          <a:lstStyle/>
          <a:p>
            <a:r>
              <a:rPr lang="en-US" altLang="en-US" dirty="0"/>
              <a:t>Selecting a Standardized Instrument</a:t>
            </a:r>
          </a:p>
        </p:txBody>
      </p:sp>
      <p:sp>
        <p:nvSpPr>
          <p:cNvPr id="52227" name="Content Placeholder 2"/>
          <p:cNvSpPr>
            <a:spLocks noGrp="1"/>
          </p:cNvSpPr>
          <p:nvPr>
            <p:ph idx="1"/>
          </p:nvPr>
        </p:nvSpPr>
        <p:spPr>
          <a:xfrm>
            <a:off x="1017588" y="1489074"/>
            <a:ext cx="7542212" cy="4696460"/>
          </a:xfrm>
        </p:spPr>
        <p:txBody>
          <a:bodyPr/>
          <a:lstStyle/>
          <a:p>
            <a:r>
              <a:rPr lang="en-US" altLang="en-US" sz="2800" dirty="0"/>
              <a:t>In June 2017, The Joint Commission posted a list of instruments that could be used to meet the new standard.</a:t>
            </a:r>
          </a:p>
          <a:p>
            <a:pPr lvl="1"/>
            <a:r>
              <a:rPr lang="en-US" altLang="en-US" sz="2400" dirty="0">
                <a:hlinkClick r:id="rId3"/>
              </a:rPr>
              <a:t>https://manual.jointcommission.org/BHCInstruments/WebHome</a:t>
            </a:r>
            <a:r>
              <a:rPr lang="en-US" altLang="en-US" sz="2400" dirty="0"/>
              <a:t> </a:t>
            </a:r>
          </a:p>
          <a:p>
            <a:r>
              <a:rPr lang="en-US" altLang="en-US" sz="2800" dirty="0"/>
              <a:t>There are multiple pathways to access the list from The Joint Commission website</a:t>
            </a:r>
          </a:p>
          <a:p>
            <a:r>
              <a:rPr lang="en-US" altLang="en-US" sz="2800" dirty="0"/>
              <a:t>A couple important points about the list:</a:t>
            </a:r>
          </a:p>
          <a:p>
            <a:pPr lvl="1"/>
            <a:r>
              <a:rPr lang="en-US" altLang="en-US" sz="2400" dirty="0"/>
              <a:t>We do </a:t>
            </a:r>
            <a:r>
              <a:rPr lang="en-US" altLang="en-US" sz="2400" u="sng" dirty="0"/>
              <a:t>NOT</a:t>
            </a:r>
            <a:r>
              <a:rPr lang="en-US" altLang="en-US" sz="2400" dirty="0"/>
              <a:t> endorse any instrument</a:t>
            </a:r>
          </a:p>
          <a:p>
            <a:pPr lvl="1"/>
            <a:r>
              <a:rPr lang="en-US" altLang="en-US" sz="2400" dirty="0"/>
              <a:t>The list is </a:t>
            </a:r>
            <a:r>
              <a:rPr lang="en-US" altLang="en-US" sz="2400" u="sng" dirty="0"/>
              <a:t>NOT</a:t>
            </a:r>
            <a:r>
              <a:rPr lang="en-US" altLang="en-US" sz="2400" dirty="0"/>
              <a:t> intended to be exclusive</a:t>
            </a:r>
          </a:p>
        </p:txBody>
      </p:sp>
      <p:graphicFrame>
        <p:nvGraphicFramePr>
          <p:cNvPr id="4" name="Table 3"/>
          <p:cNvGraphicFramePr>
            <a:graphicFrameLocks noGrp="1"/>
          </p:cNvGraphicFramePr>
          <p:nvPr>
            <p:extLst>
              <p:ext uri="{D42A27DB-BD31-4B8C-83A1-F6EECF244321}">
                <p14:modId xmlns:p14="http://schemas.microsoft.com/office/powerpoint/2010/main" val="88736850"/>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Selecting a Standardized Instrument </a:t>
            </a:r>
            <a:r>
              <a:rPr lang="en-US" altLang="en-US" sz="2000" dirty="0"/>
              <a:t>(continued)</a:t>
            </a:r>
            <a:endParaRPr lang="en-US" sz="2000" dirty="0"/>
          </a:p>
        </p:txBody>
      </p:sp>
      <p:pic>
        <p:nvPicPr>
          <p:cNvPr id="4" name="Picture 3"/>
          <p:cNvPicPr>
            <a:picLocks noChangeAspect="1"/>
          </p:cNvPicPr>
          <p:nvPr/>
        </p:nvPicPr>
        <p:blipFill>
          <a:blip r:embed="rId2"/>
          <a:stretch>
            <a:fillRect/>
          </a:stretch>
        </p:blipFill>
        <p:spPr>
          <a:xfrm>
            <a:off x="1280160" y="1259835"/>
            <a:ext cx="6094412" cy="3741004"/>
          </a:xfrm>
          <a:prstGeom prst="rect">
            <a:avLst/>
          </a:prstGeom>
        </p:spPr>
      </p:pic>
      <p:cxnSp>
        <p:nvCxnSpPr>
          <p:cNvPr id="6" name="Straight Arrow Connector 5"/>
          <p:cNvCxnSpPr/>
          <p:nvPr/>
        </p:nvCxnSpPr>
        <p:spPr bwMode="auto">
          <a:xfrm flipH="1">
            <a:off x="5039360" y="1991360"/>
            <a:ext cx="3190240" cy="1828800"/>
          </a:xfrm>
          <a:prstGeom prst="straightConnector1">
            <a:avLst/>
          </a:prstGeom>
          <a:solidFill>
            <a:schemeClr val="accent1"/>
          </a:solidFill>
          <a:ln w="57150" cap="flat" cmpd="sng" algn="ctr">
            <a:solidFill>
              <a:srgbClr val="FF0000"/>
            </a:solidFill>
            <a:prstDash val="solid"/>
            <a:round/>
            <a:headEnd type="none" w="med" len="med"/>
            <a:tailEnd type="triangle"/>
          </a:ln>
          <a:effectLst/>
        </p:spPr>
      </p:cxnSp>
      <p:cxnSp>
        <p:nvCxnSpPr>
          <p:cNvPr id="7" name="Straight Arrow Connector 6"/>
          <p:cNvCxnSpPr/>
          <p:nvPr/>
        </p:nvCxnSpPr>
        <p:spPr bwMode="auto">
          <a:xfrm>
            <a:off x="488823" y="3859644"/>
            <a:ext cx="911224" cy="944880"/>
          </a:xfrm>
          <a:prstGeom prst="straightConnector1">
            <a:avLst/>
          </a:prstGeom>
          <a:solidFill>
            <a:schemeClr val="accent1"/>
          </a:solidFill>
          <a:ln w="57150" cap="flat" cmpd="sng" algn="ctr">
            <a:solidFill>
              <a:srgbClr val="FF0000"/>
            </a:solidFill>
            <a:prstDash val="solid"/>
            <a:round/>
            <a:headEnd type="none" w="med" len="med"/>
            <a:tailEnd type="triangle"/>
          </a:ln>
          <a:effectLst/>
        </p:spPr>
      </p:cxnSp>
      <p:sp>
        <p:nvSpPr>
          <p:cNvPr id="13" name="TextBox 12"/>
          <p:cNvSpPr txBox="1"/>
          <p:nvPr/>
        </p:nvSpPr>
        <p:spPr>
          <a:xfrm>
            <a:off x="456755" y="5128459"/>
            <a:ext cx="8220520" cy="1200329"/>
          </a:xfrm>
          <a:prstGeom prst="rect">
            <a:avLst/>
          </a:prstGeom>
          <a:noFill/>
        </p:spPr>
        <p:txBody>
          <a:bodyPr wrap="none" rtlCol="0">
            <a:spAutoFit/>
          </a:bodyPr>
          <a:lstStyle/>
          <a:p>
            <a:r>
              <a:rPr lang="en-US" sz="2400" dirty="0"/>
              <a:t>There are multiple ways to access the instrument list…</a:t>
            </a:r>
          </a:p>
          <a:p>
            <a:r>
              <a:rPr lang="en-US" sz="2400" dirty="0"/>
              <a:t>        -  Use the link on the previous slide,</a:t>
            </a:r>
          </a:p>
          <a:p>
            <a:r>
              <a:rPr lang="en-US" sz="2400" dirty="0"/>
              <a:t>        -  Or visit the BHC accreditation home page</a:t>
            </a:r>
          </a:p>
        </p:txBody>
      </p:sp>
      <p:graphicFrame>
        <p:nvGraphicFramePr>
          <p:cNvPr id="16" name="Table 15"/>
          <p:cNvGraphicFramePr>
            <a:graphicFrameLocks noGrp="1"/>
          </p:cNvGraphicFramePr>
          <p:nvPr>
            <p:extLst>
              <p:ext uri="{D42A27DB-BD31-4B8C-83A1-F6EECF244321}">
                <p14:modId xmlns:p14="http://schemas.microsoft.com/office/powerpoint/2010/main" val="2669539935"/>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4078594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294506845"/>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pic>
        <p:nvPicPr>
          <p:cNvPr id="7" name="Picture 6"/>
          <p:cNvPicPr>
            <a:picLocks noChangeAspect="1"/>
          </p:cNvPicPr>
          <p:nvPr/>
        </p:nvPicPr>
        <p:blipFill>
          <a:blip r:embed="rId3"/>
          <a:stretch>
            <a:fillRect/>
          </a:stretch>
        </p:blipFill>
        <p:spPr>
          <a:xfrm>
            <a:off x="371859" y="1244191"/>
            <a:ext cx="8557512" cy="4691121"/>
          </a:xfrm>
          <a:prstGeom prst="rect">
            <a:avLst/>
          </a:prstGeom>
        </p:spPr>
      </p:pic>
      <p:sp>
        <p:nvSpPr>
          <p:cNvPr id="13" name="Title 1"/>
          <p:cNvSpPr>
            <a:spLocks noGrp="1"/>
          </p:cNvSpPr>
          <p:nvPr>
            <p:ph type="title"/>
          </p:nvPr>
        </p:nvSpPr>
        <p:spPr>
          <a:xfrm>
            <a:off x="1017588" y="211138"/>
            <a:ext cx="7659687" cy="871537"/>
          </a:xfrm>
        </p:spPr>
        <p:txBody>
          <a:bodyPr/>
          <a:lstStyle/>
          <a:p>
            <a:r>
              <a:rPr lang="en-US" altLang="en-US" dirty="0"/>
              <a:t>Selecting a Standardized Instrument </a:t>
            </a:r>
            <a:r>
              <a:rPr lang="en-US" altLang="en-US" sz="2000" dirty="0"/>
              <a:t>(continued)</a:t>
            </a:r>
            <a:endParaRPr lang="en-US" sz="2000" dirty="0"/>
          </a:p>
        </p:txBody>
      </p:sp>
    </p:spTree>
    <p:extLst>
      <p:ext uri="{BB962C8B-B14F-4D97-AF65-F5344CB8AC3E}">
        <p14:creationId xmlns:p14="http://schemas.microsoft.com/office/powerpoint/2010/main" val="2150804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550863" y="1504127"/>
            <a:ext cx="8126412" cy="4372442"/>
          </a:xfrm>
          <a:prstGeom prst="rect">
            <a:avLst/>
          </a:prstGeom>
        </p:spPr>
      </p:pic>
      <p:sp>
        <p:nvSpPr>
          <p:cNvPr id="11" name="Title 1"/>
          <p:cNvSpPr>
            <a:spLocks noGrp="1"/>
          </p:cNvSpPr>
          <p:nvPr>
            <p:ph type="title"/>
          </p:nvPr>
        </p:nvSpPr>
        <p:spPr>
          <a:xfrm>
            <a:off x="1017588" y="211138"/>
            <a:ext cx="7659687" cy="871537"/>
          </a:xfrm>
        </p:spPr>
        <p:txBody>
          <a:bodyPr/>
          <a:lstStyle/>
          <a:p>
            <a:r>
              <a:rPr lang="en-US" altLang="en-US" dirty="0"/>
              <a:t>Selecting a Standardized Instrument </a:t>
            </a:r>
            <a:r>
              <a:rPr lang="en-US" altLang="en-US" sz="2000" dirty="0"/>
              <a:t>(continued)</a:t>
            </a:r>
            <a:endParaRPr lang="en-US" sz="2000" dirty="0"/>
          </a:p>
        </p:txBody>
      </p:sp>
      <p:graphicFrame>
        <p:nvGraphicFramePr>
          <p:cNvPr id="12" name="Table 11"/>
          <p:cNvGraphicFramePr>
            <a:graphicFrameLocks noGrp="1"/>
          </p:cNvGraphicFramePr>
          <p:nvPr>
            <p:extLst>
              <p:ext uri="{D42A27DB-BD31-4B8C-83A1-F6EECF244321}">
                <p14:modId xmlns:p14="http://schemas.microsoft.com/office/powerpoint/2010/main" val="2486559335"/>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869324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stretch>
            <a:fillRect/>
          </a:stretch>
        </p:blipFill>
        <p:spPr>
          <a:xfrm>
            <a:off x="431483" y="1355281"/>
            <a:ext cx="8503602" cy="4576539"/>
          </a:xfrm>
          <a:prstGeom prst="rect">
            <a:avLst/>
          </a:prstGeom>
        </p:spPr>
      </p:pic>
      <p:sp>
        <p:nvSpPr>
          <p:cNvPr id="11" name="Title 1"/>
          <p:cNvSpPr>
            <a:spLocks noGrp="1"/>
          </p:cNvSpPr>
          <p:nvPr>
            <p:ph type="title"/>
          </p:nvPr>
        </p:nvSpPr>
        <p:spPr>
          <a:xfrm>
            <a:off x="1017588" y="211138"/>
            <a:ext cx="7659687" cy="871537"/>
          </a:xfrm>
        </p:spPr>
        <p:txBody>
          <a:bodyPr/>
          <a:lstStyle/>
          <a:p>
            <a:r>
              <a:rPr lang="en-US" altLang="en-US" dirty="0"/>
              <a:t>Selecting a Standardized Instrument </a:t>
            </a:r>
            <a:r>
              <a:rPr lang="en-US" altLang="en-US" sz="2000" dirty="0"/>
              <a:t>(continued)</a:t>
            </a:r>
            <a:endParaRPr lang="en-US" sz="2000" dirty="0"/>
          </a:p>
        </p:txBody>
      </p:sp>
      <p:graphicFrame>
        <p:nvGraphicFramePr>
          <p:cNvPr id="15" name="Table 14"/>
          <p:cNvGraphicFramePr>
            <a:graphicFrameLocks noGrp="1"/>
          </p:cNvGraphicFramePr>
          <p:nvPr>
            <p:extLst>
              <p:ext uri="{D42A27DB-BD31-4B8C-83A1-F6EECF244321}">
                <p14:modId xmlns:p14="http://schemas.microsoft.com/office/powerpoint/2010/main" val="2486559335"/>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346390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382462307"/>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
        <p:nvSpPr>
          <p:cNvPr id="11" name="Title 1"/>
          <p:cNvSpPr>
            <a:spLocks noGrp="1"/>
          </p:cNvSpPr>
          <p:nvPr>
            <p:ph type="title"/>
          </p:nvPr>
        </p:nvSpPr>
        <p:spPr>
          <a:xfrm>
            <a:off x="1017588" y="211138"/>
            <a:ext cx="7659687" cy="871537"/>
          </a:xfrm>
        </p:spPr>
        <p:txBody>
          <a:bodyPr/>
          <a:lstStyle/>
          <a:p>
            <a:r>
              <a:rPr lang="en-US" altLang="en-US" dirty="0"/>
              <a:t>Selecting a Standardized Instrument </a:t>
            </a:r>
            <a:r>
              <a:rPr lang="en-US" altLang="en-US" sz="2000" dirty="0"/>
              <a:t>(continued)</a:t>
            </a:r>
            <a:endParaRPr lang="en-US" sz="2000" dirty="0"/>
          </a:p>
        </p:txBody>
      </p:sp>
      <p:sp>
        <p:nvSpPr>
          <p:cNvPr id="7" name="Content Placeholder 2"/>
          <p:cNvSpPr>
            <a:spLocks noGrp="1"/>
          </p:cNvSpPr>
          <p:nvPr>
            <p:ph idx="1"/>
          </p:nvPr>
        </p:nvSpPr>
        <p:spPr>
          <a:xfrm>
            <a:off x="2702560" y="1385464"/>
            <a:ext cx="5993378" cy="4918288"/>
          </a:xfrm>
        </p:spPr>
        <p:txBody>
          <a:bodyPr/>
          <a:lstStyle/>
          <a:p>
            <a:r>
              <a:rPr lang="en-US" altLang="en-US" sz="2400" dirty="0"/>
              <a:t>Other resources:</a:t>
            </a:r>
          </a:p>
          <a:p>
            <a:pPr lvl="1" eaLnBrk="1" hangingPunct="1"/>
            <a:r>
              <a:rPr lang="en-US" altLang="en-US" sz="2000" dirty="0">
                <a:solidFill>
                  <a:srgbClr val="000000"/>
                </a:solidFill>
              </a:rPr>
              <a:t>The Journal, Integrating Science and Practice summarizes 10 well-established and frequently used instruments (or suites of instruments).  </a:t>
            </a:r>
            <a:r>
              <a:rPr lang="en-US" altLang="en-US" sz="1800" dirty="0">
                <a:solidFill>
                  <a:srgbClr val="000000"/>
                </a:solidFill>
              </a:rPr>
              <a:t>(</a:t>
            </a:r>
            <a:r>
              <a:rPr lang="en-US" sz="1800" u="sng" dirty="0">
                <a:hlinkClick r:id="rId3"/>
              </a:rPr>
              <a:t>http://mpprg.mcgill.ca/Articles/10%20tools%20PDF.pdf</a:t>
            </a:r>
            <a:r>
              <a:rPr lang="en-US" altLang="en-US" sz="1800" dirty="0">
                <a:solidFill>
                  <a:srgbClr val="000000"/>
                </a:solidFill>
              </a:rPr>
              <a:t>) </a:t>
            </a:r>
          </a:p>
          <a:p>
            <a:pPr lvl="1" eaLnBrk="1" hangingPunct="1"/>
            <a:r>
              <a:rPr lang="en-US" altLang="en-US" sz="2000" dirty="0">
                <a:solidFill>
                  <a:srgbClr val="000000"/>
                </a:solidFill>
              </a:rPr>
              <a:t>The Kennedy Forum provides a list of dozens of instruments that are appropriate tools for measurement-based care categorized by type, setting, and other factors.  </a:t>
            </a:r>
            <a:r>
              <a:rPr lang="en-US" altLang="en-US" sz="1800" dirty="0">
                <a:solidFill>
                  <a:srgbClr val="000000"/>
                </a:solidFill>
              </a:rPr>
              <a:t>(</a:t>
            </a:r>
            <a:r>
              <a:rPr lang="en-US" altLang="en-US" sz="1800" dirty="0">
                <a:solidFill>
                  <a:srgbClr val="000000"/>
                </a:solidFill>
                <a:hlinkClick r:id="rId4"/>
              </a:rPr>
              <a:t>http://thekennedyforum-dot-org.s3.amazonaws.com/documents/MBC_supplement.pdf</a:t>
            </a:r>
            <a:r>
              <a:rPr lang="en-US" altLang="en-US" sz="1800" dirty="0">
                <a:solidFill>
                  <a:srgbClr val="000000"/>
                </a:solidFill>
              </a:rPr>
              <a:t>) </a:t>
            </a:r>
          </a:p>
          <a:p>
            <a:pPr lvl="1"/>
            <a:endParaRPr lang="en-US" altLang="en-US" dirty="0"/>
          </a:p>
        </p:txBody>
      </p:sp>
      <p:pic>
        <p:nvPicPr>
          <p:cNvPr id="2" name="Picture 1"/>
          <p:cNvPicPr>
            <a:picLocks noChangeAspect="1"/>
          </p:cNvPicPr>
          <p:nvPr/>
        </p:nvPicPr>
        <p:blipFill>
          <a:blip r:embed="rId5"/>
          <a:stretch>
            <a:fillRect/>
          </a:stretch>
        </p:blipFill>
        <p:spPr>
          <a:xfrm rot="21181816">
            <a:off x="407470" y="1258253"/>
            <a:ext cx="2311024" cy="2989580"/>
          </a:xfrm>
          <a:prstGeom prst="rect">
            <a:avLst/>
          </a:prstGeom>
        </p:spPr>
      </p:pic>
      <p:pic>
        <p:nvPicPr>
          <p:cNvPr id="3" name="Picture 2"/>
          <p:cNvPicPr>
            <a:picLocks noChangeAspect="1"/>
          </p:cNvPicPr>
          <p:nvPr/>
        </p:nvPicPr>
        <p:blipFill>
          <a:blip r:embed="rId6"/>
          <a:stretch>
            <a:fillRect/>
          </a:stretch>
        </p:blipFill>
        <p:spPr>
          <a:xfrm rot="566179">
            <a:off x="454544" y="3412356"/>
            <a:ext cx="2227444" cy="2866582"/>
          </a:xfrm>
          <a:prstGeom prst="rect">
            <a:avLst/>
          </a:prstGeom>
        </p:spPr>
      </p:pic>
    </p:spTree>
    <p:extLst>
      <p:ext uri="{BB962C8B-B14F-4D97-AF65-F5344CB8AC3E}">
        <p14:creationId xmlns:p14="http://schemas.microsoft.com/office/powerpoint/2010/main" val="1247715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Content Placeholder 2"/>
          <p:cNvSpPr>
            <a:spLocks noGrp="1"/>
          </p:cNvSpPr>
          <p:nvPr>
            <p:ph idx="1"/>
          </p:nvPr>
        </p:nvSpPr>
        <p:spPr>
          <a:xfrm>
            <a:off x="1017588" y="1295400"/>
            <a:ext cx="7135812" cy="5181600"/>
          </a:xfrm>
        </p:spPr>
        <p:txBody>
          <a:bodyPr/>
          <a:lstStyle/>
          <a:p>
            <a:r>
              <a:rPr lang="en-US" altLang="en-US" sz="2800" dirty="0"/>
              <a:t>An instrument should:</a:t>
            </a:r>
          </a:p>
          <a:p>
            <a:pPr lvl="1"/>
            <a:r>
              <a:rPr lang="en-US" altLang="en-US" sz="2400" dirty="0"/>
              <a:t>Have well-established reliability and validity for use as a repeated measure</a:t>
            </a:r>
          </a:p>
          <a:p>
            <a:pPr lvl="1"/>
            <a:r>
              <a:rPr lang="en-US" altLang="en-US" sz="2400" dirty="0"/>
              <a:t>Be sensitive to change </a:t>
            </a:r>
          </a:p>
          <a:p>
            <a:pPr lvl="1"/>
            <a:r>
              <a:rPr lang="en-US" altLang="en-US" sz="2400" dirty="0"/>
              <a:t>Be appropriate for use as a repeated measure</a:t>
            </a:r>
          </a:p>
          <a:p>
            <a:pPr lvl="1"/>
            <a:r>
              <a:rPr lang="en-US" altLang="en-US" sz="2400" dirty="0"/>
              <a:t>Be capable of discriminating between populations that may or may not benefit from services (if appropriate) </a:t>
            </a:r>
          </a:p>
          <a:p>
            <a:pPr lvl="2"/>
            <a:r>
              <a:rPr lang="en-US" altLang="en-US" sz="2000" dirty="0"/>
              <a:t>e.g., clinical/non-clinical, healthy/non-healthy functioning, typical/non-typical, etc.</a:t>
            </a:r>
          </a:p>
        </p:txBody>
      </p:sp>
      <p:graphicFrame>
        <p:nvGraphicFramePr>
          <p:cNvPr id="4" name="Table 3"/>
          <p:cNvGraphicFramePr>
            <a:graphicFrameLocks noGrp="1"/>
          </p:cNvGraphicFramePr>
          <p:nvPr>
            <p:extLst>
              <p:ext uri="{D42A27DB-BD31-4B8C-83A1-F6EECF244321}">
                <p14:modId xmlns:p14="http://schemas.microsoft.com/office/powerpoint/2010/main" val="1610668956"/>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
        <p:nvSpPr>
          <p:cNvPr id="6" name="Title 1"/>
          <p:cNvSpPr>
            <a:spLocks noGrp="1"/>
          </p:cNvSpPr>
          <p:nvPr>
            <p:ph type="title"/>
          </p:nvPr>
        </p:nvSpPr>
        <p:spPr>
          <a:xfrm>
            <a:off x="1017588" y="211138"/>
            <a:ext cx="7659687" cy="871537"/>
          </a:xfrm>
        </p:spPr>
        <p:txBody>
          <a:bodyPr/>
          <a:lstStyle/>
          <a:p>
            <a:r>
              <a:rPr lang="en-US" altLang="en-US" dirty="0"/>
              <a:t>Selecting a Standardized Instrument </a:t>
            </a:r>
            <a:r>
              <a:rPr lang="en-US" altLang="en-US" sz="2000" dirty="0"/>
              <a:t>(continued)</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316038" y="325438"/>
            <a:ext cx="7361237" cy="871537"/>
          </a:xfrm>
        </p:spPr>
        <p:txBody>
          <a:bodyPr/>
          <a:lstStyle/>
          <a:p>
            <a:r>
              <a:rPr lang="en-US" altLang="en-US" dirty="0"/>
              <a:t>Other metrics… </a:t>
            </a:r>
            <a:endParaRPr lang="en-US" altLang="en-US" sz="1800" dirty="0"/>
          </a:p>
        </p:txBody>
      </p:sp>
      <p:sp>
        <p:nvSpPr>
          <p:cNvPr id="44035" name="Content Placeholder 2"/>
          <p:cNvSpPr>
            <a:spLocks noGrp="1"/>
          </p:cNvSpPr>
          <p:nvPr>
            <p:ph idx="1"/>
          </p:nvPr>
        </p:nvSpPr>
        <p:spPr>
          <a:xfrm>
            <a:off x="886397" y="2286843"/>
            <a:ext cx="7490841" cy="4038600"/>
          </a:xfrm>
        </p:spPr>
        <p:txBody>
          <a:bodyPr/>
          <a:lstStyle/>
          <a:p>
            <a:r>
              <a:rPr lang="en-US" altLang="en-US" sz="2400" dirty="0"/>
              <a:t>A measure that assesses the use of evidence-based care or clinical practice guidelines</a:t>
            </a:r>
          </a:p>
          <a:p>
            <a:r>
              <a:rPr lang="en-US" altLang="en-US" sz="2400" dirty="0"/>
              <a:t>A perception of care questionnaire or patient satisfaction survey</a:t>
            </a:r>
          </a:p>
          <a:p>
            <a:r>
              <a:rPr lang="en-US" altLang="en-US" sz="2400" dirty="0"/>
              <a:t>A measure of medication/treatment compliance</a:t>
            </a:r>
          </a:p>
          <a:p>
            <a:r>
              <a:rPr lang="en-US" altLang="en-US" sz="2400" dirty="0"/>
              <a:t>An assessment of outcome </a:t>
            </a:r>
            <a:r>
              <a:rPr lang="en-US" altLang="en-US" sz="2400" b="1" i="1" dirty="0"/>
              <a:t>after</a:t>
            </a:r>
            <a:r>
              <a:rPr lang="en-US" altLang="en-US" sz="2400" dirty="0"/>
              <a:t> the completion of service, even if it compares a baseline score to a subsequent point of measurement (e.g., intake/termination, admission/discharge)</a:t>
            </a:r>
          </a:p>
        </p:txBody>
      </p:sp>
      <p:graphicFrame>
        <p:nvGraphicFramePr>
          <p:cNvPr id="4" name="Table 3"/>
          <p:cNvGraphicFramePr>
            <a:graphicFrameLocks noGrp="1"/>
          </p:cNvGraphicFramePr>
          <p:nvPr>
            <p:extLst>
              <p:ext uri="{D42A27DB-BD31-4B8C-83A1-F6EECF244321}">
                <p14:modId xmlns:p14="http://schemas.microsoft.com/office/powerpoint/2010/main" val="1700786922"/>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
        <p:nvSpPr>
          <p:cNvPr id="5" name="TextBox 4"/>
          <p:cNvSpPr txBox="1"/>
          <p:nvPr/>
        </p:nvSpPr>
        <p:spPr>
          <a:xfrm>
            <a:off x="886397" y="1174750"/>
            <a:ext cx="7880414" cy="830997"/>
          </a:xfrm>
          <a:prstGeom prst="rect">
            <a:avLst/>
          </a:prstGeom>
          <a:noFill/>
        </p:spPr>
        <p:txBody>
          <a:bodyPr wrap="square" rtlCol="0">
            <a:spAutoFit/>
          </a:bodyPr>
          <a:lstStyle/>
          <a:p>
            <a:r>
              <a:rPr lang="en-US" sz="2400" dirty="0">
                <a:solidFill>
                  <a:srgbClr val="FF0000"/>
                </a:solidFill>
              </a:rPr>
              <a:t>…which may complement measurement-based care, but </a:t>
            </a:r>
            <a:r>
              <a:rPr lang="en-US" sz="2400" u="sng" dirty="0">
                <a:solidFill>
                  <a:srgbClr val="FF0000"/>
                </a:solidFill>
              </a:rPr>
              <a:t>don’t</a:t>
            </a:r>
            <a:r>
              <a:rPr lang="en-US" sz="2400" dirty="0">
                <a:solidFill>
                  <a:srgbClr val="FF0000"/>
                </a:solidFill>
              </a:rPr>
              <a:t> meet the requirements of the standard: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a:t>Objectives</a:t>
            </a:r>
          </a:p>
        </p:txBody>
      </p:sp>
      <p:sp>
        <p:nvSpPr>
          <p:cNvPr id="13315" name="Rectangle 3"/>
          <p:cNvSpPr>
            <a:spLocks noGrp="1" noChangeArrowheads="1"/>
          </p:cNvSpPr>
          <p:nvPr>
            <p:ph type="body" idx="1"/>
          </p:nvPr>
        </p:nvSpPr>
        <p:spPr>
          <a:xfrm>
            <a:off x="946150" y="1639613"/>
            <a:ext cx="7669213" cy="4708481"/>
          </a:xfrm>
        </p:spPr>
        <p:txBody>
          <a:bodyPr/>
          <a:lstStyle/>
          <a:p>
            <a:pPr eaLnBrk="1" hangingPunct="1">
              <a:buClr>
                <a:srgbClr val="003E7D"/>
              </a:buClr>
            </a:pPr>
            <a:r>
              <a:rPr lang="en-US" altLang="en-US" sz="2400" dirty="0"/>
              <a:t>Review the revised requirements and rationale for Standard CTS.03.01.09</a:t>
            </a:r>
          </a:p>
          <a:p>
            <a:pPr eaLnBrk="1" hangingPunct="1">
              <a:buClr>
                <a:srgbClr val="003E7D"/>
              </a:buClr>
            </a:pPr>
            <a:r>
              <a:rPr lang="en-US" altLang="en-US" sz="2400" dirty="0"/>
              <a:t>Highlight resources that can help with identifying tools/instruments</a:t>
            </a:r>
          </a:p>
          <a:p>
            <a:pPr eaLnBrk="1" hangingPunct="1">
              <a:buClr>
                <a:srgbClr val="003E7D"/>
              </a:buClr>
            </a:pPr>
            <a:r>
              <a:rPr lang="en-US" altLang="en-US" sz="2400" dirty="0"/>
              <a:t>Discuss the criteria an organization should consider to identify metrics that best fit the population they serve</a:t>
            </a:r>
          </a:p>
          <a:p>
            <a:pPr eaLnBrk="1" hangingPunct="1">
              <a:buClr>
                <a:srgbClr val="003E7D"/>
              </a:buClr>
            </a:pPr>
            <a:r>
              <a:rPr lang="en-US" altLang="en-US" sz="2400" dirty="0"/>
              <a:t>Explain how the change is expected to improve the provision of care, treatment and services</a:t>
            </a:r>
          </a:p>
        </p:txBody>
      </p:sp>
      <p:graphicFrame>
        <p:nvGraphicFramePr>
          <p:cNvPr id="4" name="Table 3"/>
          <p:cNvGraphicFramePr>
            <a:graphicFrameLocks noGrp="1"/>
          </p:cNvGraphicFramePr>
          <p:nvPr>
            <p:extLst>
              <p:ext uri="{D42A27DB-BD31-4B8C-83A1-F6EECF244321}">
                <p14:modId xmlns:p14="http://schemas.microsoft.com/office/powerpoint/2010/main" val="1038145500"/>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Complying with Standard CTS.03.01.09 </a:t>
            </a:r>
          </a:p>
        </p:txBody>
      </p:sp>
      <p:sp>
        <p:nvSpPr>
          <p:cNvPr id="31747" name="Content Placeholder 2"/>
          <p:cNvSpPr>
            <a:spLocks noGrp="1"/>
          </p:cNvSpPr>
          <p:nvPr>
            <p:ph idx="1"/>
          </p:nvPr>
        </p:nvSpPr>
        <p:spPr>
          <a:xfrm>
            <a:off x="814388" y="1446213"/>
            <a:ext cx="7659687" cy="5022850"/>
          </a:xfrm>
        </p:spPr>
        <p:txBody>
          <a:bodyPr/>
          <a:lstStyle/>
          <a:p>
            <a:r>
              <a:rPr lang="en-US" altLang="en-US" sz="2600" dirty="0"/>
              <a:t>The revised standard is intended to promote the use of “measurement-based care”</a:t>
            </a:r>
          </a:p>
          <a:p>
            <a:r>
              <a:rPr lang="en-US" altLang="en-US" sz="2600" dirty="0"/>
              <a:t>Measurement-based care is a process of using </a:t>
            </a:r>
            <a:r>
              <a:rPr lang="en-US" altLang="en-US" sz="2600" u="sng" dirty="0"/>
              <a:t>objective</a:t>
            </a:r>
            <a:r>
              <a:rPr lang="en-US" altLang="en-US" sz="2600" dirty="0"/>
              <a:t> data as </a:t>
            </a:r>
            <a:r>
              <a:rPr lang="en-US" altLang="en-US" sz="2600" u="sng" dirty="0"/>
              <a:t>feedback</a:t>
            </a:r>
            <a:r>
              <a:rPr lang="en-US" altLang="en-US" sz="2600" dirty="0"/>
              <a:t> during the course of services in order </a:t>
            </a:r>
            <a:r>
              <a:rPr lang="en-US" altLang="en-US" sz="2600" u="sng" dirty="0"/>
              <a:t>to monitor progress toward the desired outcome</a:t>
            </a:r>
            <a:r>
              <a:rPr lang="en-US" altLang="en-US" sz="2600" dirty="0"/>
              <a:t>.  Data are used to:</a:t>
            </a:r>
          </a:p>
          <a:p>
            <a:pPr lvl="1"/>
            <a:r>
              <a:rPr lang="en-US" altLang="en-US" sz="2400" dirty="0"/>
              <a:t>Inform care for the individual served, and</a:t>
            </a:r>
          </a:p>
          <a:p>
            <a:pPr lvl="1"/>
            <a:r>
              <a:rPr lang="en-US" altLang="en-US" sz="2400" dirty="0"/>
              <a:t>Support quality improvement efforts for the organization</a:t>
            </a:r>
          </a:p>
        </p:txBody>
      </p:sp>
      <p:graphicFrame>
        <p:nvGraphicFramePr>
          <p:cNvPr id="5" name="Table 4"/>
          <p:cNvGraphicFramePr>
            <a:graphicFrameLocks noGrp="1"/>
          </p:cNvGraphicFramePr>
          <p:nvPr>
            <p:extLst>
              <p:ext uri="{D42A27DB-BD31-4B8C-83A1-F6EECF244321}">
                <p14:modId xmlns:p14="http://schemas.microsoft.com/office/powerpoint/2010/main" val="4234537683"/>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a:t>Using Your Selected Instrument</a:t>
            </a:r>
          </a:p>
        </p:txBody>
      </p:sp>
      <p:sp>
        <p:nvSpPr>
          <p:cNvPr id="33795" name="Content Placeholder 2"/>
          <p:cNvSpPr>
            <a:spLocks noGrp="1"/>
          </p:cNvSpPr>
          <p:nvPr>
            <p:ph idx="1"/>
          </p:nvPr>
        </p:nvSpPr>
        <p:spPr>
          <a:xfrm>
            <a:off x="1017588" y="1581150"/>
            <a:ext cx="7188200" cy="4130675"/>
          </a:xfrm>
        </p:spPr>
        <p:txBody>
          <a:bodyPr/>
          <a:lstStyle/>
          <a:p>
            <a:r>
              <a:rPr lang="en-US" altLang="en-US" sz="2400" dirty="0"/>
              <a:t>Data are </a:t>
            </a:r>
            <a:r>
              <a:rPr lang="en-US" altLang="en-US" sz="2400" i="1" dirty="0"/>
              <a:t>routinely</a:t>
            </a:r>
            <a:r>
              <a:rPr lang="en-US" altLang="en-US" sz="2400" dirty="0"/>
              <a:t> collected at </a:t>
            </a:r>
            <a:r>
              <a:rPr lang="en-US" altLang="en-US" sz="2400" i="1" dirty="0"/>
              <a:t>multiple points in time</a:t>
            </a:r>
            <a:r>
              <a:rPr lang="en-US" altLang="en-US" sz="2400" dirty="0"/>
              <a:t> over the course of service</a:t>
            </a:r>
          </a:p>
          <a:p>
            <a:pPr lvl="2"/>
            <a:r>
              <a:rPr lang="en-US" altLang="en-US" sz="2000" dirty="0"/>
              <a:t>Data are typically collected at first contact and then at regular intervals (i.e., each subsequent point of contact, every “nth” contact, weekly, monthly, etc.) </a:t>
            </a:r>
          </a:p>
          <a:p>
            <a:r>
              <a:rPr lang="en-US" altLang="en-US" sz="2400" dirty="0"/>
              <a:t>Each point of measurement provides an opportunity to assess progress by</a:t>
            </a:r>
          </a:p>
          <a:p>
            <a:pPr lvl="1"/>
            <a:r>
              <a:rPr lang="en-US" altLang="en-US" sz="2000" dirty="0"/>
              <a:t>Comparing current scores with past scores</a:t>
            </a:r>
          </a:p>
          <a:p>
            <a:pPr lvl="1"/>
            <a:r>
              <a:rPr lang="en-US" altLang="en-US" sz="2000" dirty="0"/>
              <a:t>Comparing individual scores with instrument norms </a:t>
            </a:r>
          </a:p>
          <a:p>
            <a:pPr lvl="1"/>
            <a:r>
              <a:rPr lang="en-US" altLang="en-US" sz="2000" dirty="0"/>
              <a:t>Comparing actual progress to expected progress using a statistical model</a:t>
            </a:r>
          </a:p>
        </p:txBody>
      </p:sp>
      <p:graphicFrame>
        <p:nvGraphicFramePr>
          <p:cNvPr id="5" name="Table 4"/>
          <p:cNvGraphicFramePr>
            <a:graphicFrameLocks noGrp="1"/>
          </p:cNvGraphicFramePr>
          <p:nvPr>
            <p:extLst>
              <p:ext uri="{D42A27DB-BD31-4B8C-83A1-F6EECF244321}">
                <p14:modId xmlns:p14="http://schemas.microsoft.com/office/powerpoint/2010/main" val="2163295709"/>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dirty="0"/>
              <a:t>Using Your Selected Instrument</a:t>
            </a:r>
            <a:br>
              <a:rPr lang="en-US" altLang="en-US" dirty="0"/>
            </a:br>
            <a:r>
              <a:rPr lang="en-US" altLang="en-US" sz="2000" dirty="0"/>
              <a:t>(Continued)</a:t>
            </a:r>
          </a:p>
        </p:txBody>
      </p:sp>
      <p:sp>
        <p:nvSpPr>
          <p:cNvPr id="39939" name="Content Placeholder 2"/>
          <p:cNvSpPr>
            <a:spLocks noGrp="1"/>
          </p:cNvSpPr>
          <p:nvPr>
            <p:ph idx="1"/>
          </p:nvPr>
        </p:nvSpPr>
        <p:spPr>
          <a:xfrm>
            <a:off x="772160" y="1714500"/>
            <a:ext cx="7419340" cy="4076700"/>
          </a:xfrm>
        </p:spPr>
        <p:txBody>
          <a:bodyPr/>
          <a:lstStyle/>
          <a:p>
            <a:r>
              <a:rPr lang="en-US" altLang="en-US" sz="2800" dirty="0"/>
              <a:t>After data are collected:</a:t>
            </a:r>
          </a:p>
          <a:p>
            <a:pPr lvl="1"/>
            <a:r>
              <a:rPr lang="en-US" altLang="en-US" sz="2400" dirty="0"/>
              <a:t>They are analyzed and delivered to the service provider as objective feedback</a:t>
            </a:r>
          </a:p>
          <a:p>
            <a:pPr lvl="1"/>
            <a:r>
              <a:rPr lang="en-US" altLang="en-US" sz="2400" dirty="0"/>
              <a:t>Analysis can be used to inform goals and objectives, monitor individual progress, and inform decisions related to changes in individual plans for care, treatment, or services. </a:t>
            </a:r>
          </a:p>
          <a:p>
            <a:pPr lvl="1"/>
            <a:r>
              <a:rPr lang="en-US" altLang="en-US" sz="2400" dirty="0"/>
              <a:t>Can be used to identify individual cases that may benefit from treatment team discussion and supervision </a:t>
            </a:r>
          </a:p>
        </p:txBody>
      </p:sp>
      <p:graphicFrame>
        <p:nvGraphicFramePr>
          <p:cNvPr id="4" name="Table 3"/>
          <p:cNvGraphicFramePr>
            <a:graphicFrameLocks noGrp="1"/>
          </p:cNvGraphicFramePr>
          <p:nvPr>
            <p:extLst>
              <p:ext uri="{D42A27DB-BD31-4B8C-83A1-F6EECF244321}">
                <p14:modId xmlns:p14="http://schemas.microsoft.com/office/powerpoint/2010/main" val="2740014989"/>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a:t>Using Your Data - An example:</a:t>
            </a:r>
          </a:p>
        </p:txBody>
      </p:sp>
      <p:graphicFrame>
        <p:nvGraphicFramePr>
          <p:cNvPr id="2" name="Content Placeholder 6"/>
          <p:cNvGraphicFramePr>
            <a:graphicFrameLocks noGrp="1"/>
          </p:cNvGraphicFramePr>
          <p:nvPr>
            <p:ph idx="1"/>
            <p:extLst>
              <p:ext uri="{D42A27DB-BD31-4B8C-83A1-F6EECF244321}">
                <p14:modId xmlns:p14="http://schemas.microsoft.com/office/powerpoint/2010/main" val="2279559255"/>
              </p:ext>
            </p:extLst>
          </p:nvPr>
        </p:nvGraphicFramePr>
        <p:xfrm>
          <a:off x="474663" y="1536700"/>
          <a:ext cx="8212137" cy="4774560"/>
        </p:xfrm>
        <a:graphic>
          <a:graphicData uri="http://schemas.openxmlformats.org/drawingml/2006/chart">
            <c:chart xmlns:c="http://schemas.openxmlformats.org/drawingml/2006/chart" xmlns:r="http://schemas.openxmlformats.org/officeDocument/2006/relationships" r:id="rId3"/>
          </a:graphicData>
        </a:graphic>
      </p:graphicFrame>
      <p:sp>
        <p:nvSpPr>
          <p:cNvPr id="10" name="Arc 9"/>
          <p:cNvSpPr/>
          <p:nvPr/>
        </p:nvSpPr>
        <p:spPr bwMode="auto">
          <a:xfrm rot="21285827" flipV="1">
            <a:off x="-4023009" y="2257621"/>
            <a:ext cx="10953751" cy="1200150"/>
          </a:xfrm>
          <a:prstGeom prst="arc">
            <a:avLst/>
          </a:prstGeom>
          <a:noFill/>
          <a:ln w="9525" cap="flat" cmpd="sng" algn="ctr">
            <a:solidFill>
              <a:schemeClr val="tx1"/>
            </a:solidFill>
            <a:prstDash val="solid"/>
            <a:round/>
            <a:headEnd type="none" w="med" len="med"/>
            <a:tailEnd type="none" w="med" len="med"/>
          </a:ln>
          <a:effectLst/>
        </p:spPr>
        <p:txBody>
          <a:bodyPr/>
          <a:lstStyle/>
          <a:p>
            <a:pPr eaLnBrk="1" hangingPunct="1">
              <a:defRPr/>
            </a:pPr>
            <a:endParaRPr lang="en-US" dirty="0">
              <a:latin typeface="Arial" charset="0"/>
            </a:endParaRPr>
          </a:p>
        </p:txBody>
      </p:sp>
      <p:sp>
        <p:nvSpPr>
          <p:cNvPr id="11" name="Arc 10"/>
          <p:cNvSpPr/>
          <p:nvPr/>
        </p:nvSpPr>
        <p:spPr bwMode="auto">
          <a:xfrm rot="21285827">
            <a:off x="-3932173" y="4097338"/>
            <a:ext cx="10953750" cy="1717675"/>
          </a:xfrm>
          <a:prstGeom prst="arc">
            <a:avLst/>
          </a:prstGeom>
          <a:noFill/>
          <a:ln w="9525" cap="flat" cmpd="sng" algn="ctr">
            <a:solidFill>
              <a:schemeClr val="tx1"/>
            </a:solidFill>
            <a:prstDash val="solid"/>
            <a:round/>
            <a:headEnd type="none" w="med" len="med"/>
            <a:tailEnd type="none" w="med" len="med"/>
          </a:ln>
          <a:effectLst/>
        </p:spPr>
        <p:txBody>
          <a:bodyPr/>
          <a:lstStyle/>
          <a:p>
            <a:pPr eaLnBrk="1" hangingPunct="1">
              <a:defRPr/>
            </a:pPr>
            <a:endParaRPr lang="en-US" dirty="0">
              <a:latin typeface="Arial" charset="0"/>
            </a:endParaRPr>
          </a:p>
        </p:txBody>
      </p:sp>
      <p:sp>
        <p:nvSpPr>
          <p:cNvPr id="3" name="Oval 2"/>
          <p:cNvSpPr/>
          <p:nvPr/>
        </p:nvSpPr>
        <p:spPr bwMode="auto">
          <a:xfrm>
            <a:off x="1158240" y="3831962"/>
            <a:ext cx="85344" cy="7315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cxnSp>
        <p:nvCxnSpPr>
          <p:cNvPr id="5" name="Straight Connector 4"/>
          <p:cNvCxnSpPr>
            <a:stCxn id="3" idx="7"/>
          </p:cNvCxnSpPr>
          <p:nvPr/>
        </p:nvCxnSpPr>
        <p:spPr bwMode="auto">
          <a:xfrm flipV="1">
            <a:off x="1231086" y="2987040"/>
            <a:ext cx="7303314" cy="855635"/>
          </a:xfrm>
          <a:prstGeom prst="line">
            <a:avLst/>
          </a:prstGeom>
          <a:solidFill>
            <a:schemeClr val="accent1"/>
          </a:solidFill>
          <a:ln w="9525" cap="flat" cmpd="sng" algn="ctr">
            <a:solidFill>
              <a:srgbClr val="FF0000"/>
            </a:solidFill>
            <a:prstDash val="dash"/>
            <a:round/>
            <a:headEnd type="none" w="med" len="med"/>
            <a:tailEnd type="none" w="med" len="med"/>
          </a:ln>
          <a:effectLst/>
        </p:spPr>
      </p:cxnSp>
      <p:grpSp>
        <p:nvGrpSpPr>
          <p:cNvPr id="4" name="Group 3"/>
          <p:cNvGrpSpPr/>
          <p:nvPr/>
        </p:nvGrpSpPr>
        <p:grpSpPr>
          <a:xfrm>
            <a:off x="1017588" y="3487738"/>
            <a:ext cx="7516812" cy="2799871"/>
            <a:chOff x="1017588" y="3487738"/>
            <a:chExt cx="7516812" cy="2799871"/>
          </a:xfrm>
        </p:grpSpPr>
        <p:cxnSp>
          <p:nvCxnSpPr>
            <p:cNvPr id="35844" name="Straight Connector 8"/>
            <p:cNvCxnSpPr>
              <a:cxnSpLocks noChangeShapeType="1"/>
            </p:cNvCxnSpPr>
            <p:nvPr/>
          </p:nvCxnSpPr>
          <p:spPr bwMode="auto">
            <a:xfrm>
              <a:off x="1017588" y="3487738"/>
              <a:ext cx="7516812" cy="0"/>
            </a:xfrm>
            <a:prstGeom prst="line">
              <a:avLst/>
            </a:prstGeom>
            <a:noFill/>
            <a:ln w="25400" algn="ctr">
              <a:solidFill>
                <a:schemeClr val="tx1"/>
              </a:solidFill>
              <a:round/>
              <a:headEnd/>
              <a:tailEnd/>
            </a:ln>
          </p:spPr>
        </p:cxnSp>
        <p:grpSp>
          <p:nvGrpSpPr>
            <p:cNvPr id="13" name="Group 12"/>
            <p:cNvGrpSpPr/>
            <p:nvPr/>
          </p:nvGrpSpPr>
          <p:grpSpPr>
            <a:xfrm>
              <a:off x="1706880" y="3487739"/>
              <a:ext cx="3023616" cy="2799870"/>
              <a:chOff x="1706880" y="3487739"/>
              <a:chExt cx="3023616" cy="2799870"/>
            </a:xfrm>
          </p:grpSpPr>
          <p:cxnSp>
            <p:nvCxnSpPr>
              <p:cNvPr id="7" name="Straight Arrow Connector 6"/>
              <p:cNvCxnSpPr>
                <a:stCxn id="9" idx="0"/>
              </p:cNvCxnSpPr>
              <p:nvPr/>
            </p:nvCxnSpPr>
            <p:spPr bwMode="auto">
              <a:xfrm flipH="1" flipV="1">
                <a:off x="1889772" y="3487739"/>
                <a:ext cx="1328916" cy="132254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9" name="TextBox 8"/>
              <p:cNvSpPr txBox="1"/>
              <p:nvPr/>
            </p:nvSpPr>
            <p:spPr>
              <a:xfrm>
                <a:off x="1706880" y="4810281"/>
                <a:ext cx="3023616" cy="1477328"/>
              </a:xfrm>
              <a:prstGeom prst="rect">
                <a:avLst/>
              </a:prstGeom>
              <a:noFill/>
            </p:spPr>
            <p:txBody>
              <a:bodyPr wrap="square" rtlCol="0">
                <a:spAutoFit/>
              </a:bodyPr>
              <a:lstStyle/>
              <a:p>
                <a:r>
                  <a:rPr lang="en-US" u="sng" dirty="0"/>
                  <a:t>Clinical cut-off</a:t>
                </a:r>
              </a:p>
              <a:p>
                <a:r>
                  <a:rPr lang="en-US" dirty="0"/>
                  <a:t>(client score at initial contact is below clinical cut off, so good candidate for service)</a:t>
                </a:r>
              </a:p>
            </p:txBody>
          </p:sp>
        </p:grpSp>
      </p:grpSp>
      <p:grpSp>
        <p:nvGrpSpPr>
          <p:cNvPr id="16" name="Group 15"/>
          <p:cNvGrpSpPr/>
          <p:nvPr/>
        </p:nvGrpSpPr>
        <p:grpSpPr>
          <a:xfrm>
            <a:off x="5047488" y="3501800"/>
            <a:ext cx="2038814" cy="1827814"/>
            <a:chOff x="5047488" y="3501800"/>
            <a:chExt cx="2038814" cy="1827814"/>
          </a:xfrm>
        </p:grpSpPr>
        <p:sp>
          <p:nvSpPr>
            <p:cNvPr id="19" name="TextBox 18"/>
            <p:cNvSpPr txBox="1"/>
            <p:nvPr/>
          </p:nvSpPr>
          <p:spPr>
            <a:xfrm>
              <a:off x="5334336" y="3978276"/>
              <a:ext cx="1751966" cy="923330"/>
            </a:xfrm>
            <a:prstGeom prst="rect">
              <a:avLst/>
            </a:prstGeom>
            <a:noFill/>
          </p:spPr>
          <p:txBody>
            <a:bodyPr wrap="square" rtlCol="0">
              <a:spAutoFit/>
            </a:bodyPr>
            <a:lstStyle/>
            <a:p>
              <a:r>
                <a:rPr lang="en-US" dirty="0"/>
                <a:t>Individuals seeking services</a:t>
              </a:r>
            </a:p>
          </p:txBody>
        </p:sp>
        <p:sp>
          <p:nvSpPr>
            <p:cNvPr id="14" name="Right Brace 13"/>
            <p:cNvSpPr/>
            <p:nvPr/>
          </p:nvSpPr>
          <p:spPr bwMode="auto">
            <a:xfrm>
              <a:off x="5047488" y="3501800"/>
              <a:ext cx="299816" cy="1827814"/>
            </a:xfrm>
            <a:prstGeom prst="rightBrace">
              <a:avLst>
                <a:gd name="adj1" fmla="val 8333"/>
                <a:gd name="adj2" fmla="val 5200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grpSp>
      <p:grpSp>
        <p:nvGrpSpPr>
          <p:cNvPr id="15" name="Group 14"/>
          <p:cNvGrpSpPr/>
          <p:nvPr/>
        </p:nvGrpSpPr>
        <p:grpSpPr>
          <a:xfrm>
            <a:off x="5047488" y="2071029"/>
            <a:ext cx="2051782" cy="1364049"/>
            <a:chOff x="5047488" y="2071029"/>
            <a:chExt cx="2051782" cy="1364049"/>
          </a:xfrm>
        </p:grpSpPr>
        <p:sp>
          <p:nvSpPr>
            <p:cNvPr id="21" name="TextBox 20"/>
            <p:cNvSpPr txBox="1"/>
            <p:nvPr/>
          </p:nvSpPr>
          <p:spPr>
            <a:xfrm>
              <a:off x="5347304" y="2326251"/>
              <a:ext cx="1751966" cy="923330"/>
            </a:xfrm>
            <a:prstGeom prst="rect">
              <a:avLst/>
            </a:prstGeom>
            <a:noFill/>
          </p:spPr>
          <p:txBody>
            <a:bodyPr wrap="square" rtlCol="0">
              <a:spAutoFit/>
            </a:bodyPr>
            <a:lstStyle/>
            <a:p>
              <a:r>
                <a:rPr lang="en-US" dirty="0"/>
                <a:t>Individuals </a:t>
              </a:r>
              <a:r>
                <a:rPr lang="en-US" u="sng" dirty="0"/>
                <a:t>not</a:t>
              </a:r>
              <a:r>
                <a:rPr lang="en-US" dirty="0"/>
                <a:t> seeking services</a:t>
              </a:r>
            </a:p>
          </p:txBody>
        </p:sp>
        <p:sp>
          <p:nvSpPr>
            <p:cNvPr id="22" name="Right Brace 21"/>
            <p:cNvSpPr/>
            <p:nvPr/>
          </p:nvSpPr>
          <p:spPr bwMode="auto">
            <a:xfrm>
              <a:off x="5047488" y="2071029"/>
              <a:ext cx="299816" cy="1364049"/>
            </a:xfrm>
            <a:prstGeom prst="rightBrace">
              <a:avLst>
                <a:gd name="adj1" fmla="val 8333"/>
                <a:gd name="adj2" fmla="val 5200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p:txBody>
        </p:sp>
      </p:grpSp>
      <p:cxnSp>
        <p:nvCxnSpPr>
          <p:cNvPr id="23" name="Straight Arrow Connector 22"/>
          <p:cNvCxnSpPr/>
          <p:nvPr/>
        </p:nvCxnSpPr>
        <p:spPr bwMode="auto">
          <a:xfrm flipV="1">
            <a:off x="1194816" y="3978276"/>
            <a:ext cx="1" cy="135133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4" name="TextBox 23"/>
          <p:cNvSpPr txBox="1"/>
          <p:nvPr/>
        </p:nvSpPr>
        <p:spPr>
          <a:xfrm rot="21208499">
            <a:off x="2702118" y="3387106"/>
            <a:ext cx="3659976" cy="369332"/>
          </a:xfrm>
          <a:prstGeom prst="rect">
            <a:avLst/>
          </a:prstGeom>
          <a:noFill/>
        </p:spPr>
        <p:txBody>
          <a:bodyPr wrap="none" rtlCol="0">
            <a:spAutoFit/>
          </a:bodyPr>
          <a:lstStyle/>
          <a:p>
            <a:r>
              <a:rPr lang="en-US" dirty="0">
                <a:solidFill>
                  <a:srgbClr val="FF0000"/>
                </a:solidFill>
              </a:rPr>
              <a:t>Projected Rate of Improvement </a:t>
            </a:r>
          </a:p>
        </p:txBody>
      </p:sp>
      <p:graphicFrame>
        <p:nvGraphicFramePr>
          <p:cNvPr id="26" name="Table 25"/>
          <p:cNvGraphicFramePr>
            <a:graphicFrameLocks noGrp="1"/>
          </p:cNvGraphicFramePr>
          <p:nvPr>
            <p:extLst>
              <p:ext uri="{D42A27DB-BD31-4B8C-83A1-F6EECF244321}">
                <p14:modId xmlns:p14="http://schemas.microsoft.com/office/powerpoint/2010/main" val="2924175813"/>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30844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up)">
                                      <p:cBhvr>
                                        <p:cTn id="17" dur="500"/>
                                        <p:tgtEl>
                                          <p:spTgt spid="16"/>
                                        </p:tgtEl>
                                      </p:cBhvr>
                                    </p:animEffec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down)">
                                      <p:cBhvr>
                                        <p:cTn id="22"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left)">
                                      <p:cBhvr>
                                        <p:cTn id="30" dur="500"/>
                                        <p:tgtEl>
                                          <p:spTgt spid="24"/>
                                        </p:tgtEl>
                                      </p:cBhvr>
                                    </p:animEffect>
                                  </p:childTnLst>
                                  <p:subTnLst>
                                    <p:set>
                                      <p:cBhvr override="childStyle">
                                        <p:cTn dur="1" fill="hold" display="0" masterRel="nextClick" afterEffect="1"/>
                                        <p:tgtEl>
                                          <p:spTgt spid="24"/>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wipe(left)">
                                      <p:cBhvr>
                                        <p:cTn id="3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2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dirty="0"/>
              <a:t>Using Your Data – Aggregate Level</a:t>
            </a:r>
            <a:endParaRPr lang="en-US" altLang="en-US" sz="1800" dirty="0"/>
          </a:p>
        </p:txBody>
      </p:sp>
      <p:sp>
        <p:nvSpPr>
          <p:cNvPr id="41987" name="Content Placeholder 2"/>
          <p:cNvSpPr>
            <a:spLocks noGrp="1"/>
          </p:cNvSpPr>
          <p:nvPr>
            <p:ph idx="1"/>
          </p:nvPr>
        </p:nvSpPr>
        <p:spPr>
          <a:xfrm>
            <a:off x="1316038" y="1689100"/>
            <a:ext cx="7061200" cy="4038600"/>
          </a:xfrm>
        </p:spPr>
        <p:txBody>
          <a:bodyPr/>
          <a:lstStyle/>
          <a:p>
            <a:r>
              <a:rPr lang="en-US" altLang="en-US" sz="2800" dirty="0"/>
              <a:t>By rolling up data to the clinician or organization-level, data collected through standardized instruments can be used to:</a:t>
            </a:r>
          </a:p>
          <a:p>
            <a:pPr lvl="1"/>
            <a:r>
              <a:rPr lang="en-US" altLang="en-US" sz="2400" dirty="0"/>
              <a:t>Inform quality improvement priorities</a:t>
            </a:r>
          </a:p>
          <a:p>
            <a:pPr lvl="1"/>
            <a:r>
              <a:rPr lang="en-US" altLang="en-US" sz="2400" dirty="0"/>
              <a:t>Evaluate progress on organizational performance improvement efforts</a:t>
            </a:r>
          </a:p>
        </p:txBody>
      </p:sp>
      <p:graphicFrame>
        <p:nvGraphicFramePr>
          <p:cNvPr id="5" name="Table 4"/>
          <p:cNvGraphicFramePr>
            <a:graphicFrameLocks noGrp="1"/>
          </p:cNvGraphicFramePr>
          <p:nvPr>
            <p:extLst>
              <p:ext uri="{D42A27DB-BD31-4B8C-83A1-F6EECF244321}">
                <p14:modId xmlns:p14="http://schemas.microsoft.com/office/powerpoint/2010/main" val="1048008689"/>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017588" y="325438"/>
            <a:ext cx="7659687" cy="871537"/>
          </a:xfrm>
        </p:spPr>
        <p:txBody>
          <a:bodyPr/>
          <a:lstStyle/>
          <a:p>
            <a:r>
              <a:rPr lang="en-US" altLang="en-US" dirty="0"/>
              <a:t>Using Your Data – Aggregate Level</a:t>
            </a:r>
            <a:br>
              <a:rPr lang="en-US" altLang="en-US" dirty="0"/>
            </a:br>
            <a:r>
              <a:rPr lang="en-US" altLang="en-US" sz="2000" dirty="0"/>
              <a:t>(Continued)</a:t>
            </a:r>
          </a:p>
        </p:txBody>
      </p:sp>
      <p:sp>
        <p:nvSpPr>
          <p:cNvPr id="44035" name="Content Placeholder 2"/>
          <p:cNvSpPr>
            <a:spLocks noGrp="1"/>
          </p:cNvSpPr>
          <p:nvPr>
            <p:ph idx="1"/>
          </p:nvPr>
        </p:nvSpPr>
        <p:spPr>
          <a:xfrm>
            <a:off x="1017588" y="1422865"/>
            <a:ext cx="7061200" cy="4611387"/>
          </a:xfrm>
        </p:spPr>
        <p:txBody>
          <a:bodyPr/>
          <a:lstStyle/>
          <a:p>
            <a:r>
              <a:rPr lang="en-US" altLang="en-US" sz="2400" dirty="0"/>
              <a:t>“Effect Size” is a (standardized) estimate of the magnitude of a treatment effect</a:t>
            </a:r>
          </a:p>
          <a:p>
            <a:r>
              <a:rPr lang="en-US" altLang="en-US" sz="2400" dirty="0"/>
              <a:t>Represents the difference between two averages (the pre-treatment score and the post-treatment score) as a function of the variability in an instrument’s scores within a particular population-of-interest</a:t>
            </a:r>
          </a:p>
          <a:p>
            <a:pPr lvl="1"/>
            <a:r>
              <a:rPr lang="en-US" altLang="en-US" sz="2000" dirty="0"/>
              <a:t>Demonstrate the effectiveness of organization services with:</a:t>
            </a:r>
          </a:p>
          <a:p>
            <a:pPr lvl="2"/>
            <a:r>
              <a:rPr lang="en-US" altLang="en-US" sz="2000" dirty="0"/>
              <a:t>Stakeholders in the community</a:t>
            </a:r>
          </a:p>
          <a:p>
            <a:pPr lvl="2"/>
            <a:r>
              <a:rPr lang="en-US" altLang="en-US" sz="2000" dirty="0"/>
              <a:t>Prospective clients and families</a:t>
            </a:r>
          </a:p>
          <a:p>
            <a:pPr lvl="2"/>
            <a:r>
              <a:rPr lang="en-US" altLang="en-US" sz="2000" dirty="0"/>
              <a:t>Payers/Insurers/Employers</a:t>
            </a:r>
          </a:p>
          <a:p>
            <a:endParaRPr lang="en-US" altLang="en-US" sz="2400" dirty="0"/>
          </a:p>
          <a:p>
            <a:endParaRPr lang="en-US" altLang="en-US" sz="2400" dirty="0"/>
          </a:p>
          <a:p>
            <a:pPr marL="457200" lvl="1" indent="0">
              <a:buNone/>
            </a:pPr>
            <a:endParaRPr lang="en-US" altLang="en-US" sz="1600" dirty="0"/>
          </a:p>
        </p:txBody>
      </p:sp>
      <p:graphicFrame>
        <p:nvGraphicFramePr>
          <p:cNvPr id="8" name="Table 7"/>
          <p:cNvGraphicFramePr>
            <a:graphicFrameLocks noGrp="1"/>
          </p:cNvGraphicFramePr>
          <p:nvPr>
            <p:extLst>
              <p:ext uri="{D42A27DB-BD31-4B8C-83A1-F6EECF244321}">
                <p14:modId xmlns:p14="http://schemas.microsoft.com/office/powerpoint/2010/main" val="1627536128"/>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039866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017588" y="211138"/>
            <a:ext cx="7749222" cy="892448"/>
          </a:xfrm>
        </p:spPr>
        <p:txBody>
          <a:bodyPr/>
          <a:lstStyle/>
          <a:p>
            <a:r>
              <a:rPr lang="en-US" altLang="en-US" dirty="0"/>
              <a:t>In Summary…</a:t>
            </a:r>
          </a:p>
        </p:txBody>
      </p:sp>
      <p:graphicFrame>
        <p:nvGraphicFramePr>
          <p:cNvPr id="4" name="Table 3"/>
          <p:cNvGraphicFramePr>
            <a:graphicFrameLocks noGrp="1"/>
          </p:cNvGraphicFramePr>
          <p:nvPr>
            <p:extLst>
              <p:ext uri="{D42A27DB-BD31-4B8C-83A1-F6EECF244321}">
                <p14:modId xmlns:p14="http://schemas.microsoft.com/office/powerpoint/2010/main" val="4224751184"/>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
        <p:nvSpPr>
          <p:cNvPr id="5" name="Content Placeholder 2"/>
          <p:cNvSpPr txBox="1">
            <a:spLocks/>
          </p:cNvSpPr>
          <p:nvPr/>
        </p:nvSpPr>
        <p:spPr bwMode="auto">
          <a:xfrm>
            <a:off x="803110" y="1228185"/>
            <a:ext cx="7963699" cy="5125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Font typeface="Wingdings 3" panose="05040102010807070707" pitchFamily="18" charset="2"/>
              <a:buChar char="z"/>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21D1F"/>
              </a:buClr>
              <a:buChar char="–"/>
              <a:defRPr sz="2800">
                <a:solidFill>
                  <a:schemeClr val="tx1"/>
                </a:solidFill>
                <a:latin typeface="+mn-lt"/>
              </a:defRPr>
            </a:lvl2pPr>
            <a:lvl3pPr marL="1085850" indent="-228600" algn="l" rtl="0" eaLnBrk="0" fontAlgn="base" hangingPunct="0">
              <a:spcBef>
                <a:spcPct val="20000"/>
              </a:spcBef>
              <a:spcAft>
                <a:spcPct val="0"/>
              </a:spcAft>
              <a:buClr>
                <a:srgbClr val="C21D1F"/>
              </a:buClr>
              <a:buChar char="–"/>
              <a:defRPr sz="2800">
                <a:solidFill>
                  <a:schemeClr val="tx1"/>
                </a:solidFill>
                <a:latin typeface="+mn-lt"/>
              </a:defRPr>
            </a:lvl3pPr>
            <a:lvl4pPr marL="1428750" indent="-228600" algn="l" rtl="0" eaLnBrk="0" fontAlgn="base" hangingPunct="0">
              <a:spcBef>
                <a:spcPct val="20000"/>
              </a:spcBef>
              <a:spcAft>
                <a:spcPct val="0"/>
              </a:spcAft>
              <a:buClr>
                <a:srgbClr val="C21D1F"/>
              </a:buClr>
              <a:buChar char="–"/>
              <a:defRPr sz="2800">
                <a:solidFill>
                  <a:schemeClr val="tx1"/>
                </a:solidFill>
                <a:latin typeface="+mn-lt"/>
              </a:defRPr>
            </a:lvl4pPr>
            <a:lvl5pPr marL="1771650" indent="-228600" algn="l" rtl="0" eaLnBrk="0" fontAlgn="base" hangingPunct="0">
              <a:spcBef>
                <a:spcPct val="20000"/>
              </a:spcBef>
              <a:spcAft>
                <a:spcPct val="0"/>
              </a:spcAft>
              <a:defRPr sz="2800">
                <a:solidFill>
                  <a:schemeClr val="tx1"/>
                </a:solidFill>
                <a:latin typeface="+mn-lt"/>
              </a:defRPr>
            </a:lvl5pPr>
            <a:lvl6pPr marL="2228850" indent="-228600" algn="l" rtl="0" fontAlgn="base">
              <a:spcBef>
                <a:spcPct val="20000"/>
              </a:spcBef>
              <a:spcAft>
                <a:spcPct val="0"/>
              </a:spcAft>
              <a:defRPr sz="2800">
                <a:solidFill>
                  <a:schemeClr val="tx1"/>
                </a:solidFill>
                <a:latin typeface="+mn-lt"/>
              </a:defRPr>
            </a:lvl6pPr>
            <a:lvl7pPr marL="2686050" indent="-228600" algn="l" rtl="0" fontAlgn="base">
              <a:spcBef>
                <a:spcPct val="20000"/>
              </a:spcBef>
              <a:spcAft>
                <a:spcPct val="0"/>
              </a:spcAft>
              <a:defRPr sz="2800">
                <a:solidFill>
                  <a:schemeClr val="tx1"/>
                </a:solidFill>
                <a:latin typeface="+mn-lt"/>
              </a:defRPr>
            </a:lvl7pPr>
            <a:lvl8pPr marL="3143250" indent="-228600" algn="l" rtl="0" fontAlgn="base">
              <a:spcBef>
                <a:spcPct val="20000"/>
              </a:spcBef>
              <a:spcAft>
                <a:spcPct val="0"/>
              </a:spcAft>
              <a:defRPr sz="2800">
                <a:solidFill>
                  <a:schemeClr val="tx1"/>
                </a:solidFill>
                <a:latin typeface="+mn-lt"/>
              </a:defRPr>
            </a:lvl8pPr>
            <a:lvl9pPr marL="3600450" indent="-228600" algn="l" rtl="0" fontAlgn="base">
              <a:spcBef>
                <a:spcPct val="20000"/>
              </a:spcBef>
              <a:spcAft>
                <a:spcPct val="0"/>
              </a:spcAft>
              <a:defRPr sz="2800">
                <a:solidFill>
                  <a:schemeClr val="tx1"/>
                </a:solidFill>
                <a:latin typeface="+mn-lt"/>
              </a:defRPr>
            </a:lvl9pPr>
          </a:lstStyle>
          <a:p>
            <a:pPr eaLnBrk="1" hangingPunct="1">
              <a:defRPr/>
            </a:pPr>
            <a:r>
              <a:rPr lang="en-US" altLang="en-US" sz="2400" b="0" kern="0" dirty="0"/>
              <a:t>The revision of the standard seeks to improve care, treatment and services by promoting the </a:t>
            </a:r>
            <a:r>
              <a:rPr lang="en-US" altLang="en-US" sz="2400" b="0" u="sng" kern="0" dirty="0"/>
              <a:t>use of data</a:t>
            </a:r>
            <a:r>
              <a:rPr lang="en-US" altLang="en-US" sz="2400" b="0" kern="0" dirty="0"/>
              <a:t> as a </a:t>
            </a:r>
            <a:r>
              <a:rPr lang="en-US" altLang="en-US" sz="2400" b="0" u="sng" kern="0" dirty="0"/>
              <a:t>routine part of care</a:t>
            </a:r>
          </a:p>
          <a:p>
            <a:pPr lvl="1" eaLnBrk="1" hangingPunct="1">
              <a:defRPr/>
            </a:pPr>
            <a:r>
              <a:rPr lang="en-US" altLang="en-US" sz="2400" b="0" kern="0" dirty="0"/>
              <a:t>At the level of the individual served, it is about helping organizations know how well </a:t>
            </a:r>
            <a:r>
              <a:rPr lang="en-US" altLang="en-US" sz="2400" b="0" i="1" kern="0" dirty="0"/>
              <a:t>this</a:t>
            </a:r>
            <a:r>
              <a:rPr lang="en-US" altLang="en-US" sz="2400" b="0" kern="0" dirty="0"/>
              <a:t> individual is responding to </a:t>
            </a:r>
            <a:r>
              <a:rPr lang="en-US" altLang="en-US" sz="2400" b="0" i="1" kern="0" dirty="0"/>
              <a:t>these</a:t>
            </a:r>
            <a:r>
              <a:rPr lang="en-US" altLang="en-US" sz="2400" b="0" kern="0" dirty="0"/>
              <a:t> services at </a:t>
            </a:r>
            <a:r>
              <a:rPr lang="en-US" altLang="en-US" sz="2400" b="0" i="1" kern="0" dirty="0"/>
              <a:t>this</a:t>
            </a:r>
            <a:r>
              <a:rPr lang="en-US" altLang="en-US" sz="2400" b="0" kern="0" dirty="0"/>
              <a:t> time</a:t>
            </a:r>
          </a:p>
          <a:p>
            <a:pPr eaLnBrk="1" hangingPunct="1">
              <a:defRPr/>
            </a:pPr>
            <a:r>
              <a:rPr lang="en-US" altLang="en-US" sz="2400" b="0" kern="0" dirty="0"/>
              <a:t>The standard emphasizes continuous quality improvement at both an individual and organizational level.</a:t>
            </a:r>
          </a:p>
          <a:p>
            <a:pPr lvl="1" eaLnBrk="1" hangingPunct="1">
              <a:defRPr/>
            </a:pPr>
            <a:r>
              <a:rPr lang="en-US" altLang="en-US" sz="2400" b="0" kern="0" dirty="0"/>
              <a:t>This emphasis on continuous quality improvement is a distinguishing feature of Joint Commission accreditation – and of the BHC organizations who seek and achieve it.</a:t>
            </a:r>
          </a:p>
          <a:p>
            <a:pPr marL="0" indent="0" eaLnBrk="1" hangingPunct="1">
              <a:buFont typeface="Wingdings 3" panose="05040102010807070707" pitchFamily="18" charset="2"/>
              <a:buNone/>
              <a:defRPr/>
            </a:pPr>
            <a:endParaRPr lang="en-US" altLang="en-US" sz="2400" b="0" kern="0" dirty="0"/>
          </a:p>
        </p:txBody>
      </p:sp>
    </p:spTree>
    <p:extLst>
      <p:ext uri="{BB962C8B-B14F-4D97-AF65-F5344CB8AC3E}">
        <p14:creationId xmlns:p14="http://schemas.microsoft.com/office/powerpoint/2010/main" val="6885891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93738" y="109538"/>
            <a:ext cx="7667625" cy="487362"/>
          </a:xfrm>
        </p:spPr>
        <p:txBody>
          <a:bodyPr/>
          <a:lstStyle/>
          <a:p>
            <a:r>
              <a:rPr lang="en-US" altLang="en-US" dirty="0"/>
              <a:t>References</a:t>
            </a:r>
          </a:p>
        </p:txBody>
      </p:sp>
      <p:sp>
        <p:nvSpPr>
          <p:cNvPr id="62467" name="Rectangle 1"/>
          <p:cNvSpPr>
            <a:spLocks noChangeArrowheads="1"/>
          </p:cNvSpPr>
          <p:nvPr/>
        </p:nvSpPr>
        <p:spPr bwMode="auto">
          <a:xfrm>
            <a:off x="693738" y="1559560"/>
            <a:ext cx="7861300" cy="489364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Wingdings 3" panose="05040102010807070707" pitchFamily="18" charset="2"/>
              <a:buChar char="z"/>
              <a:defRPr sz="3200">
                <a:solidFill>
                  <a:schemeClr val="tx1"/>
                </a:solidFill>
                <a:latin typeface="Arial" panose="020B0604020202020204" pitchFamily="34" charset="0"/>
              </a:defRPr>
            </a:lvl1pPr>
            <a:lvl2pPr marL="742950" indent="-285750">
              <a:spcBef>
                <a:spcPct val="20000"/>
              </a:spcBef>
              <a:buClr>
                <a:srgbClr val="C21D1F"/>
              </a:buClr>
              <a:buChar char="–"/>
              <a:defRPr sz="2800">
                <a:solidFill>
                  <a:schemeClr val="tx1"/>
                </a:solidFill>
                <a:latin typeface="Arial" panose="020B0604020202020204" pitchFamily="34" charset="0"/>
              </a:defRPr>
            </a:lvl2pPr>
            <a:lvl3pPr marL="1143000" indent="-228600">
              <a:spcBef>
                <a:spcPct val="20000"/>
              </a:spcBef>
              <a:buClr>
                <a:srgbClr val="C21D1F"/>
              </a:buClr>
              <a:buChar char="–"/>
              <a:defRPr sz="2800">
                <a:solidFill>
                  <a:schemeClr val="tx1"/>
                </a:solidFill>
                <a:latin typeface="Arial" panose="020B0604020202020204" pitchFamily="34" charset="0"/>
              </a:defRPr>
            </a:lvl3pPr>
            <a:lvl4pPr marL="1600200" indent="-228600">
              <a:spcBef>
                <a:spcPct val="20000"/>
              </a:spcBef>
              <a:buClr>
                <a:srgbClr val="C21D1F"/>
              </a:buClr>
              <a:buChar char="–"/>
              <a:defRPr sz="2800">
                <a:solidFill>
                  <a:schemeClr val="tx1"/>
                </a:solidFill>
                <a:latin typeface="Arial" panose="020B0604020202020204" pitchFamily="34" charset="0"/>
              </a:defRPr>
            </a:lvl4pPr>
            <a:lvl5pPr marL="2057400" indent="-228600">
              <a:spcBef>
                <a:spcPct val="20000"/>
              </a:spcBef>
              <a:defRPr sz="2800">
                <a:solidFill>
                  <a:schemeClr val="tx1"/>
                </a:solidFill>
                <a:latin typeface="Arial" panose="020B0604020202020204" pitchFamily="34" charset="0"/>
              </a:defRPr>
            </a:lvl5pPr>
            <a:lvl6pPr marL="2514600" indent="-228600" eaLnBrk="0" fontAlgn="base" hangingPunct="0">
              <a:spcBef>
                <a:spcPct val="20000"/>
              </a:spcBef>
              <a:spcAft>
                <a:spcPct val="0"/>
              </a:spcAft>
              <a:defRPr sz="2800">
                <a:solidFill>
                  <a:schemeClr val="tx1"/>
                </a:solidFill>
                <a:latin typeface="Arial" panose="020B0604020202020204" pitchFamily="34" charset="0"/>
              </a:defRPr>
            </a:lvl6pPr>
            <a:lvl7pPr marL="2971800" indent="-228600" eaLnBrk="0" fontAlgn="base" hangingPunct="0">
              <a:spcBef>
                <a:spcPct val="20000"/>
              </a:spcBef>
              <a:spcAft>
                <a:spcPct val="0"/>
              </a:spcAft>
              <a:defRPr sz="2800">
                <a:solidFill>
                  <a:schemeClr val="tx1"/>
                </a:solidFill>
                <a:latin typeface="Arial" panose="020B0604020202020204" pitchFamily="34" charset="0"/>
              </a:defRPr>
            </a:lvl7pPr>
            <a:lvl8pPr marL="3429000" indent="-228600" eaLnBrk="0" fontAlgn="base" hangingPunct="0">
              <a:spcBef>
                <a:spcPct val="20000"/>
              </a:spcBef>
              <a:spcAft>
                <a:spcPct val="0"/>
              </a:spcAft>
              <a:defRPr sz="2800">
                <a:solidFill>
                  <a:schemeClr val="tx1"/>
                </a:solidFill>
                <a:latin typeface="Arial" panose="020B0604020202020204" pitchFamily="34" charset="0"/>
              </a:defRPr>
            </a:lvl8pPr>
            <a:lvl9pPr marL="3886200" indent="-228600" eaLnBrk="0" fontAlgn="base" hangingPunct="0">
              <a:spcBef>
                <a:spcPct val="20000"/>
              </a:spcBef>
              <a:spcAft>
                <a:spcPct val="0"/>
              </a:spcAft>
              <a:defRPr sz="2800">
                <a:solidFill>
                  <a:schemeClr val="tx1"/>
                </a:solidFill>
                <a:latin typeface="Arial" panose="020B0604020202020204" pitchFamily="34" charset="0"/>
              </a:defRPr>
            </a:lvl9pPr>
          </a:lstStyle>
          <a:p>
            <a:pPr marL="171450" indent="-171450">
              <a:spcBef>
                <a:spcPct val="0"/>
              </a:spcBef>
              <a:buClrTx/>
            </a:pPr>
            <a:r>
              <a:rPr lang="en-US" altLang="en-US" sz="1200" b="0" dirty="0"/>
              <a:t>Boswell JF, Kraus DR, Miller SD and Lambert MJ. Implementing routine outcome monitoring in clinical practice: Benefits, challenges, and solutions. </a:t>
            </a:r>
            <a:r>
              <a:rPr lang="en-US" altLang="en-US" sz="1200" b="0" i="1" dirty="0"/>
              <a:t>Psychotherapy Research</a:t>
            </a:r>
            <a:r>
              <a:rPr lang="en-US" altLang="en-US" sz="1200" b="0" dirty="0"/>
              <a:t>. 2015; 25(1):6-19.</a:t>
            </a:r>
          </a:p>
          <a:p>
            <a:pPr marL="171450" indent="-171450">
              <a:spcBef>
                <a:spcPct val="0"/>
              </a:spcBef>
              <a:buClrTx/>
            </a:pPr>
            <a:r>
              <a:rPr lang="en-US" altLang="en-US" sz="1200" b="0" dirty="0"/>
              <a:t>Goodman JD, McKay JR and DePhilippis D. Progress monitoring in mental health and addiction treatment: A means of improving care. </a:t>
            </a:r>
            <a:r>
              <a:rPr lang="en-US" altLang="en-US" sz="1200" b="0" i="1" dirty="0"/>
              <a:t>Professional Psychology: Research and Practice</a:t>
            </a:r>
            <a:r>
              <a:rPr lang="en-US" altLang="en-US" sz="1200" b="0" dirty="0"/>
              <a:t>. 2013; 44(4):231–246.</a:t>
            </a:r>
          </a:p>
          <a:p>
            <a:pPr marL="171450" indent="-171450">
              <a:spcBef>
                <a:spcPct val="0"/>
              </a:spcBef>
              <a:buClrTx/>
            </a:pPr>
            <a:r>
              <a:rPr lang="en-US" altLang="en-US" sz="1200" b="0" dirty="0"/>
              <a:t>Scott K and Lewis CC. Using Measurement-Based Care to Enhance Any Treatment. </a:t>
            </a:r>
            <a:r>
              <a:rPr lang="en-US" altLang="en-US" sz="1200" b="0" i="1" dirty="0"/>
              <a:t>Cognitive and Behavioral Practice</a:t>
            </a:r>
            <a:r>
              <a:rPr lang="en-US" altLang="en-US" sz="1200" b="0" dirty="0"/>
              <a:t>. 2015;22(1):49-59.</a:t>
            </a:r>
          </a:p>
          <a:p>
            <a:pPr marL="171450" indent="-171450">
              <a:spcBef>
                <a:spcPct val="0"/>
              </a:spcBef>
              <a:buClrTx/>
            </a:pPr>
            <a:r>
              <a:rPr lang="en-US" altLang="en-US" sz="1200" b="0" dirty="0"/>
              <a:t>Reese RJ, Duncan BL, Bohanske RT, Owen JJ, and Minami T. Benchmarking Outcomes in a Public Behavioral Health Setting: Feedback as a Quality Improvement Strategy. </a:t>
            </a:r>
            <a:r>
              <a:rPr lang="en-US" altLang="en-US" sz="1200" b="0" i="1" dirty="0"/>
              <a:t>Journal of Consulting and Clinical Psychology</a:t>
            </a:r>
            <a:r>
              <a:rPr lang="en-US" altLang="en-US" sz="1200" b="0" dirty="0"/>
              <a:t>. 2014.</a:t>
            </a:r>
          </a:p>
          <a:p>
            <a:pPr marL="171450" indent="-171450">
              <a:spcBef>
                <a:spcPct val="0"/>
              </a:spcBef>
              <a:buClrTx/>
            </a:pPr>
            <a:r>
              <a:rPr lang="en-US" altLang="en-US" sz="1200" b="0" dirty="0"/>
              <a:t>Seidel JA, Miller SD and Chow DL. Effect size calculations for the clinician: Methods and comparability. </a:t>
            </a:r>
            <a:r>
              <a:rPr lang="en-US" altLang="en-US" sz="1200" b="0" i="1" dirty="0"/>
              <a:t>Psychotherapy Research</a:t>
            </a:r>
            <a:r>
              <a:rPr lang="en-US" altLang="en-US" sz="1200" b="0" dirty="0"/>
              <a:t>. </a:t>
            </a:r>
            <a:r>
              <a:rPr lang="en-US" sz="1200" b="0" dirty="0">
                <a:latin typeface="Arial" charset="0"/>
              </a:rPr>
              <a:t>2014;24(4):470-84. </a:t>
            </a:r>
            <a:r>
              <a:rPr lang="en-US" altLang="en-US" sz="1200" b="0" dirty="0"/>
              <a:t> </a:t>
            </a:r>
          </a:p>
          <a:p>
            <a:pPr marL="171450" indent="-171450">
              <a:spcBef>
                <a:spcPct val="0"/>
              </a:spcBef>
              <a:buClrTx/>
            </a:pPr>
            <a:r>
              <a:rPr lang="en-US" altLang="en-US" sz="1200" b="0" dirty="0"/>
              <a:t>Gondek D, Edbrooke-Childs J, Fink E, Deighton D and Wolpert M. Feedback from outcome measures and treatment effectiveness, treatment efficiency, and collaborative practice: A systematic review. </a:t>
            </a:r>
            <a:r>
              <a:rPr lang="en-US" altLang="en-US" sz="1200" b="0" i="1" dirty="0"/>
              <a:t>Adm Policy Ment Health</a:t>
            </a:r>
            <a:r>
              <a:rPr lang="en-US" altLang="en-US" sz="1200" b="0" dirty="0"/>
              <a:t>. 2016; 43:325–343.</a:t>
            </a:r>
          </a:p>
          <a:p>
            <a:pPr marL="171450" indent="-171450">
              <a:spcBef>
                <a:spcPct val="0"/>
              </a:spcBef>
              <a:buClrTx/>
            </a:pPr>
            <a:r>
              <a:rPr lang="en-US" altLang="en-US" sz="1200" b="0" dirty="0"/>
              <a:t>Shimokawa K, Lambert MJ and Smart DW. Enhancing treatment outcome of patients at risk of treatment failure: Meta-analytic and mega-analytic review of a psychotherapy quality assurance system. </a:t>
            </a:r>
            <a:r>
              <a:rPr lang="en-US" altLang="en-US" sz="1200" b="0" i="1" dirty="0"/>
              <a:t>Journal of Consulting and Clinical Psychology</a:t>
            </a:r>
            <a:r>
              <a:rPr lang="en-US" altLang="en-US" sz="1200" b="0" dirty="0"/>
              <a:t>. 2010; 78(3):298–311.</a:t>
            </a:r>
          </a:p>
          <a:p>
            <a:pPr marL="171450" indent="-171450">
              <a:spcBef>
                <a:spcPct val="0"/>
              </a:spcBef>
              <a:buClrTx/>
            </a:pPr>
            <a:r>
              <a:rPr lang="en-US" altLang="en-US" sz="1200" b="0" dirty="0"/>
              <a:t>Chow DL, Miller SD, Seidel JA, Kane RT, Thornton JA, Andrews WP. The Role of Deliberate Practice in the Development of Highly Effective Psychotherapists. </a:t>
            </a:r>
            <a:r>
              <a:rPr lang="en-US" altLang="en-US" sz="1200" b="0" i="1" dirty="0"/>
              <a:t>Psychotherapy</a:t>
            </a:r>
            <a:r>
              <a:rPr lang="en-US" altLang="en-US" sz="1200" b="0" dirty="0"/>
              <a:t>. 2015; Vol 52, No 3, 337-345.</a:t>
            </a:r>
          </a:p>
          <a:p>
            <a:pPr marL="171450" indent="-171450">
              <a:spcBef>
                <a:spcPct val="0"/>
              </a:spcBef>
              <a:buClrTx/>
            </a:pPr>
            <a:r>
              <a:rPr lang="en-US" altLang="en-US" sz="1200" b="0" dirty="0"/>
              <a:t>De Jong K. Challenges in the Implementation of Measurement Feedback Systems. </a:t>
            </a:r>
            <a:r>
              <a:rPr lang="en-US" altLang="en-US" sz="1200" b="0" i="1" dirty="0"/>
              <a:t>Adm Policy Ment Health</a:t>
            </a:r>
            <a:r>
              <a:rPr lang="en-US" altLang="en-US" sz="1200" b="0" dirty="0"/>
              <a:t>. 2016; 43:467–470.</a:t>
            </a:r>
          </a:p>
          <a:p>
            <a:pPr marL="171450" indent="-171450">
              <a:spcBef>
                <a:spcPct val="0"/>
              </a:spcBef>
              <a:buClrTx/>
            </a:pPr>
            <a:r>
              <a:rPr lang="en-US" altLang="en-US" sz="1200" b="0" dirty="0"/>
              <a:t>Hannan C, Lambert MJ, Harmon C et al. 2005. A lab test and algorithms for identifying clients at risk for treatment failure. </a:t>
            </a:r>
            <a:r>
              <a:rPr lang="en-US" altLang="en-US" sz="1200" b="0" i="1" dirty="0"/>
              <a:t>J Clin Psychol </a:t>
            </a:r>
            <a:r>
              <a:rPr lang="en-US" altLang="en-US" sz="1200" b="0" dirty="0"/>
              <a:t>61(2):155-63.</a:t>
            </a:r>
          </a:p>
          <a:p>
            <a:pPr marL="171450" indent="-171450">
              <a:spcBef>
                <a:spcPct val="0"/>
              </a:spcBef>
              <a:buClrTx/>
            </a:pPr>
            <a:r>
              <a:rPr lang="en-US" altLang="en-US" sz="1200" b="0" dirty="0"/>
              <a:t>Brown GS, Jones ER. 2005. Implementation of a feedback system in a managed care environment: What are patients teaching us? </a:t>
            </a:r>
            <a:r>
              <a:rPr lang="en-US" altLang="en-US" sz="1200" b="0" i="1" dirty="0"/>
              <a:t>J Clin Psychol </a:t>
            </a:r>
            <a:r>
              <a:rPr lang="en-US" altLang="en-US" sz="1200" b="0" dirty="0"/>
              <a:t>61(2):187-98.</a:t>
            </a:r>
          </a:p>
          <a:p>
            <a:pPr marL="171450" indent="-171450">
              <a:spcBef>
                <a:spcPct val="0"/>
              </a:spcBef>
              <a:buClrTx/>
            </a:pPr>
            <a:r>
              <a:rPr lang="en-US" altLang="en-US" sz="1200" b="0" dirty="0"/>
              <a:t>The Kennedy Forum. Fixing Behavioral Health Care in America. </a:t>
            </a:r>
            <a:r>
              <a:rPr lang="en-US" altLang="en-US" sz="1200" b="0" dirty="0">
                <a:hlinkClick r:id="rId3"/>
              </a:rPr>
              <a:t>www.thekennedyforum.org</a:t>
            </a:r>
            <a:r>
              <a:rPr lang="en-US" altLang="en-US" sz="1200" b="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dirty="0"/>
              <a:t>The Revised Requirement</a:t>
            </a:r>
          </a:p>
        </p:txBody>
      </p:sp>
      <p:sp>
        <p:nvSpPr>
          <p:cNvPr id="23555" name="Content Placeholder 2"/>
          <p:cNvSpPr>
            <a:spLocks noGrp="1"/>
          </p:cNvSpPr>
          <p:nvPr>
            <p:ph idx="1"/>
          </p:nvPr>
        </p:nvSpPr>
        <p:spPr>
          <a:xfrm>
            <a:off x="636905" y="2938463"/>
            <a:ext cx="7958138" cy="2250757"/>
          </a:xfrm>
          <a:extLst/>
        </p:spPr>
        <p:txBody>
          <a:bodyPr/>
          <a:lstStyle/>
          <a:p>
            <a:pPr lvl="1" eaLnBrk="1" hangingPunct="1">
              <a:defRPr/>
            </a:pPr>
            <a:r>
              <a:rPr lang="en-US" altLang="en-US" dirty="0">
                <a:cs typeface="Arial" panose="020B0604020202020204" pitchFamily="34" charset="0"/>
              </a:rPr>
              <a:t>EP 1 – The organization </a:t>
            </a:r>
            <a:r>
              <a:rPr lang="en-US" altLang="en-US" dirty="0">
                <a:solidFill>
                  <a:srgbClr val="FF0000"/>
                </a:solidFill>
                <a:cs typeface="Arial" panose="020B0604020202020204" pitchFamily="34" charset="0"/>
              </a:rPr>
              <a:t>uses a standardized tool or instrument to </a:t>
            </a:r>
            <a:r>
              <a:rPr lang="en-US" altLang="en-US" dirty="0">
                <a:cs typeface="Arial" panose="020B0604020202020204" pitchFamily="34" charset="0"/>
              </a:rPr>
              <a:t>monitor</a:t>
            </a:r>
            <a:r>
              <a:rPr lang="en-US" altLang="en-US" strike="sngStrike" dirty="0">
                <a:solidFill>
                  <a:srgbClr val="FF0000"/>
                </a:solidFill>
              </a:rPr>
              <a:t>s</a:t>
            </a:r>
            <a:r>
              <a:rPr lang="en-US" altLang="en-US" dirty="0">
                <a:cs typeface="Arial" panose="020B0604020202020204" pitchFamily="34" charset="0"/>
              </a:rPr>
              <a:t> the individual’s progress in achieving his or her care, treatment, or service goals.</a:t>
            </a:r>
          </a:p>
        </p:txBody>
      </p:sp>
      <p:sp>
        <p:nvSpPr>
          <p:cNvPr id="17412" name="Rectangle 1"/>
          <p:cNvSpPr>
            <a:spLocks noChangeArrowheads="1"/>
          </p:cNvSpPr>
          <p:nvPr/>
        </p:nvSpPr>
        <p:spPr bwMode="auto">
          <a:xfrm>
            <a:off x="874713" y="1317625"/>
            <a:ext cx="7802562"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Wingdings 3" panose="05040102010807070707" pitchFamily="18" charset="2"/>
              <a:buChar char="z"/>
              <a:defRPr sz="3200">
                <a:solidFill>
                  <a:schemeClr val="tx1"/>
                </a:solidFill>
                <a:latin typeface="Arial" panose="020B0604020202020204" pitchFamily="34" charset="0"/>
              </a:defRPr>
            </a:lvl1pPr>
            <a:lvl2pPr marL="742950" indent="-285750">
              <a:spcBef>
                <a:spcPct val="20000"/>
              </a:spcBef>
              <a:buClr>
                <a:srgbClr val="C21D1F"/>
              </a:buClr>
              <a:buChar char="–"/>
              <a:defRPr sz="2800">
                <a:solidFill>
                  <a:schemeClr val="tx1"/>
                </a:solidFill>
                <a:latin typeface="Arial" panose="020B0604020202020204" pitchFamily="34" charset="0"/>
              </a:defRPr>
            </a:lvl2pPr>
            <a:lvl3pPr marL="1143000" indent="-228600">
              <a:spcBef>
                <a:spcPct val="20000"/>
              </a:spcBef>
              <a:buClr>
                <a:srgbClr val="C21D1F"/>
              </a:buClr>
              <a:buChar char="–"/>
              <a:defRPr sz="2800">
                <a:solidFill>
                  <a:schemeClr val="tx1"/>
                </a:solidFill>
                <a:latin typeface="Arial" panose="020B0604020202020204" pitchFamily="34" charset="0"/>
              </a:defRPr>
            </a:lvl3pPr>
            <a:lvl4pPr marL="1600200" indent="-228600">
              <a:spcBef>
                <a:spcPct val="20000"/>
              </a:spcBef>
              <a:buClr>
                <a:srgbClr val="C21D1F"/>
              </a:buClr>
              <a:buChar char="–"/>
              <a:defRPr sz="2800">
                <a:solidFill>
                  <a:schemeClr val="tx1"/>
                </a:solidFill>
                <a:latin typeface="Arial" panose="020B0604020202020204" pitchFamily="34" charset="0"/>
              </a:defRPr>
            </a:lvl4pPr>
            <a:lvl5pPr marL="2057400" indent="-228600">
              <a:spcBef>
                <a:spcPct val="20000"/>
              </a:spcBef>
              <a:defRPr sz="2800">
                <a:solidFill>
                  <a:schemeClr val="tx1"/>
                </a:solidFill>
                <a:latin typeface="Arial" panose="020B0604020202020204" pitchFamily="34" charset="0"/>
              </a:defRPr>
            </a:lvl5pPr>
            <a:lvl6pPr marL="2514600" indent="-228600" eaLnBrk="0" fontAlgn="base" hangingPunct="0">
              <a:spcBef>
                <a:spcPct val="20000"/>
              </a:spcBef>
              <a:spcAft>
                <a:spcPct val="0"/>
              </a:spcAft>
              <a:defRPr sz="2800">
                <a:solidFill>
                  <a:schemeClr val="tx1"/>
                </a:solidFill>
                <a:latin typeface="Arial" panose="020B0604020202020204" pitchFamily="34" charset="0"/>
              </a:defRPr>
            </a:lvl6pPr>
            <a:lvl7pPr marL="2971800" indent="-228600" eaLnBrk="0" fontAlgn="base" hangingPunct="0">
              <a:spcBef>
                <a:spcPct val="20000"/>
              </a:spcBef>
              <a:spcAft>
                <a:spcPct val="0"/>
              </a:spcAft>
              <a:defRPr sz="2800">
                <a:solidFill>
                  <a:schemeClr val="tx1"/>
                </a:solidFill>
                <a:latin typeface="Arial" panose="020B0604020202020204" pitchFamily="34" charset="0"/>
              </a:defRPr>
            </a:lvl7pPr>
            <a:lvl8pPr marL="3429000" indent="-228600" eaLnBrk="0" fontAlgn="base" hangingPunct="0">
              <a:spcBef>
                <a:spcPct val="20000"/>
              </a:spcBef>
              <a:spcAft>
                <a:spcPct val="0"/>
              </a:spcAft>
              <a:defRPr sz="2800">
                <a:solidFill>
                  <a:schemeClr val="tx1"/>
                </a:solidFill>
                <a:latin typeface="Arial" panose="020B0604020202020204" pitchFamily="34" charset="0"/>
              </a:defRPr>
            </a:lvl8pPr>
            <a:lvl9pPr marL="3886200" indent="-228600" eaLnBrk="0" fontAlgn="base" hangingPunct="0">
              <a:spcBef>
                <a:spcPct val="20000"/>
              </a:spcBef>
              <a:spcAft>
                <a:spcPct val="0"/>
              </a:spcAft>
              <a:defRPr sz="2800">
                <a:solidFill>
                  <a:schemeClr val="tx1"/>
                </a:solidFill>
                <a:latin typeface="Arial" panose="020B0604020202020204" pitchFamily="34" charset="0"/>
              </a:defRPr>
            </a:lvl9pPr>
          </a:lstStyle>
          <a:p>
            <a:pPr eaLnBrk="1" hangingPunct="1">
              <a:spcBef>
                <a:spcPct val="0"/>
              </a:spcBef>
              <a:buClrTx/>
              <a:buFontTx/>
              <a:buNone/>
            </a:pPr>
            <a:r>
              <a:rPr lang="en-US" altLang="en-US" sz="2800" dirty="0"/>
              <a:t>Standard CTS.03.01.09</a:t>
            </a:r>
            <a:r>
              <a:rPr lang="en-US" altLang="en-US" sz="2800" b="0" dirty="0"/>
              <a:t> – The organization assesses the outcomes of care, treatment, or services provided to the individual served.</a:t>
            </a:r>
          </a:p>
        </p:txBody>
      </p:sp>
      <p:sp>
        <p:nvSpPr>
          <p:cNvPr id="2" name="TextBox 1"/>
          <p:cNvSpPr txBox="1"/>
          <p:nvPr/>
        </p:nvSpPr>
        <p:spPr>
          <a:xfrm>
            <a:off x="454025" y="5568172"/>
            <a:ext cx="1915909" cy="369332"/>
          </a:xfrm>
          <a:prstGeom prst="rect">
            <a:avLst/>
          </a:prstGeom>
          <a:noFill/>
        </p:spPr>
        <p:txBody>
          <a:bodyPr wrap="none" rtlCol="0">
            <a:spAutoFit/>
          </a:bodyPr>
          <a:lstStyle/>
          <a:p>
            <a:r>
              <a:rPr lang="en-US" dirty="0">
                <a:solidFill>
                  <a:srgbClr val="FF0000"/>
                </a:solidFill>
              </a:rPr>
              <a:t>*New text in red</a:t>
            </a:r>
          </a:p>
        </p:txBody>
      </p:sp>
      <p:graphicFrame>
        <p:nvGraphicFramePr>
          <p:cNvPr id="6" name="Table 5"/>
          <p:cNvGraphicFramePr>
            <a:graphicFrameLocks noGrp="1"/>
          </p:cNvGraphicFramePr>
          <p:nvPr>
            <p:extLst>
              <p:ext uri="{D42A27DB-BD31-4B8C-83A1-F6EECF244321}">
                <p14:modId xmlns:p14="http://schemas.microsoft.com/office/powerpoint/2010/main" val="1039265543"/>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dirty="0"/>
              <a:t>The Revised Requirement (continued)</a:t>
            </a:r>
          </a:p>
        </p:txBody>
      </p:sp>
      <p:sp>
        <p:nvSpPr>
          <p:cNvPr id="19459" name="Content Placeholder 2"/>
          <p:cNvSpPr>
            <a:spLocks noGrp="1"/>
          </p:cNvSpPr>
          <p:nvPr>
            <p:ph idx="1"/>
          </p:nvPr>
        </p:nvSpPr>
        <p:spPr>
          <a:xfrm>
            <a:off x="868363" y="1192213"/>
            <a:ext cx="8031162" cy="5045075"/>
          </a:xfrm>
        </p:spPr>
        <p:txBody>
          <a:bodyPr/>
          <a:lstStyle/>
          <a:p>
            <a:pPr lvl="1" eaLnBrk="1" hangingPunct="1"/>
            <a:r>
              <a:rPr lang="en-US" altLang="en-US" dirty="0"/>
              <a:t>EP 2 – </a:t>
            </a:r>
            <a:r>
              <a:rPr lang="en-US" altLang="en-US" dirty="0">
                <a:solidFill>
                  <a:srgbClr val="FF0000"/>
                </a:solidFill>
              </a:rPr>
              <a:t>The organization gathers and analyzes the data generated through standardized monitoring, and the results are used to inform the goals and objectives of the individual’s plan for care, treatment, or services as needed.</a:t>
            </a:r>
          </a:p>
          <a:p>
            <a:pPr lvl="1" eaLnBrk="1" hangingPunct="1"/>
            <a:r>
              <a:rPr lang="en-US" altLang="en-US" dirty="0"/>
              <a:t>EP 3 – The organization evaluates the outcomes of care, treatment, or services provided to the population(s) it serves </a:t>
            </a:r>
            <a:r>
              <a:rPr lang="en-US" altLang="en-US" dirty="0">
                <a:solidFill>
                  <a:srgbClr val="FF0000"/>
                </a:solidFill>
              </a:rPr>
              <a:t>by aggregating and analyzing the data gathered through the standardized monitoring effort.</a:t>
            </a:r>
          </a:p>
          <a:p>
            <a:pPr lvl="1" eaLnBrk="1" hangingPunct="1"/>
            <a:endParaRPr lang="en-US" altLang="en-US" dirty="0"/>
          </a:p>
        </p:txBody>
      </p:sp>
      <p:graphicFrame>
        <p:nvGraphicFramePr>
          <p:cNvPr id="4" name="Table 3"/>
          <p:cNvGraphicFramePr>
            <a:graphicFrameLocks noGrp="1"/>
          </p:cNvGraphicFramePr>
          <p:nvPr>
            <p:extLst>
              <p:ext uri="{D42A27DB-BD31-4B8C-83A1-F6EECF244321}">
                <p14:modId xmlns:p14="http://schemas.microsoft.com/office/powerpoint/2010/main" val="2952103089"/>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dirty="0"/>
              <a:t>Rationale for the revised requirement</a:t>
            </a:r>
          </a:p>
        </p:txBody>
      </p:sp>
      <p:sp>
        <p:nvSpPr>
          <p:cNvPr id="21507" name="Content Placeholder 2"/>
          <p:cNvSpPr>
            <a:spLocks noGrp="1"/>
          </p:cNvSpPr>
          <p:nvPr>
            <p:ph idx="1"/>
          </p:nvPr>
        </p:nvSpPr>
        <p:spPr>
          <a:xfrm>
            <a:off x="1008063" y="1365250"/>
            <a:ext cx="7669212" cy="4760913"/>
          </a:xfrm>
        </p:spPr>
        <p:txBody>
          <a:bodyPr/>
          <a:lstStyle/>
          <a:p>
            <a:pPr eaLnBrk="1" hangingPunct="1">
              <a:defRPr/>
            </a:pPr>
            <a:r>
              <a:rPr lang="en-US" altLang="en-US" sz="2800" i="1" dirty="0"/>
              <a:t>Monitoring individual progress </a:t>
            </a:r>
            <a:r>
              <a:rPr lang="en-US" altLang="en-US" sz="2800" dirty="0"/>
              <a:t>is a long-standing requirement, but the original standard provided little direction for </a:t>
            </a:r>
            <a:r>
              <a:rPr lang="en-US" altLang="en-US" sz="2800" i="1" dirty="0"/>
              <a:t>how</a:t>
            </a:r>
            <a:r>
              <a:rPr lang="en-US" altLang="en-US" sz="2800" dirty="0"/>
              <a:t> to do this.</a:t>
            </a:r>
          </a:p>
          <a:p>
            <a:pPr eaLnBrk="1" hangingPunct="1">
              <a:defRPr/>
            </a:pPr>
            <a:r>
              <a:rPr lang="en-US" altLang="en-US" sz="2800" dirty="0"/>
              <a:t>Increasing emphasis on </a:t>
            </a:r>
            <a:r>
              <a:rPr lang="en-US" altLang="en-US" sz="2800" i="1" dirty="0"/>
              <a:t>measurement-based care</a:t>
            </a:r>
            <a:r>
              <a:rPr lang="en-US" altLang="en-US" sz="2800" dirty="0"/>
              <a:t> in the behavioral health care field helped to provide direction for the change.</a:t>
            </a:r>
          </a:p>
          <a:p>
            <a:pPr marL="0" indent="0" eaLnBrk="1" hangingPunct="1">
              <a:buFont typeface="Wingdings 3" panose="05040102010807070707" pitchFamily="18" charset="2"/>
              <a:buNone/>
              <a:defRPr/>
            </a:pPr>
            <a:endParaRPr lang="en-US" alt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853272660"/>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Rationale for the revised requirement </a:t>
            </a:r>
            <a:r>
              <a:rPr lang="en-US" sz="2000" dirty="0"/>
              <a:t>(continued)</a:t>
            </a:r>
          </a:p>
        </p:txBody>
      </p:sp>
      <p:sp>
        <p:nvSpPr>
          <p:cNvPr id="3" name="Content Placeholder 2"/>
          <p:cNvSpPr>
            <a:spLocks noGrp="1"/>
          </p:cNvSpPr>
          <p:nvPr>
            <p:ph idx="1"/>
          </p:nvPr>
        </p:nvSpPr>
        <p:spPr>
          <a:xfrm>
            <a:off x="1017588" y="1536700"/>
            <a:ext cx="7669212" cy="4569132"/>
          </a:xfrm>
        </p:spPr>
        <p:txBody>
          <a:bodyPr/>
          <a:lstStyle/>
          <a:p>
            <a:r>
              <a:rPr lang="en-US" sz="2800" dirty="0"/>
              <a:t>SAMHSA has recognized measurement-based care as an evidence-based practice.</a:t>
            </a:r>
          </a:p>
          <a:p>
            <a:r>
              <a:rPr lang="en-US" sz="2800" dirty="0"/>
              <a:t>Outcomes were significantly improved across a wide variety of behavioral health settings and populations when measurement-based care was used.</a:t>
            </a:r>
          </a:p>
          <a:p>
            <a:r>
              <a:rPr lang="en-US" sz="2800" dirty="0"/>
              <a:t>Without an </a:t>
            </a:r>
            <a:r>
              <a:rPr lang="en-US" sz="2800" u="sng" dirty="0"/>
              <a:t>objective and valid measure</a:t>
            </a:r>
            <a:r>
              <a:rPr lang="en-US" sz="2800" dirty="0"/>
              <a:t> of progress, it is difficult to reliably determine which individuals are improving and which are not.</a:t>
            </a:r>
          </a:p>
        </p:txBody>
      </p:sp>
      <p:graphicFrame>
        <p:nvGraphicFramePr>
          <p:cNvPr id="4" name="Table 3"/>
          <p:cNvGraphicFramePr>
            <a:graphicFrameLocks noGrp="1"/>
          </p:cNvGraphicFramePr>
          <p:nvPr>
            <p:extLst>
              <p:ext uri="{D42A27DB-BD31-4B8C-83A1-F6EECF244321}">
                <p14:modId xmlns:p14="http://schemas.microsoft.com/office/powerpoint/2010/main" val="1426633287"/>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95954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Rationale for the revised requirement </a:t>
            </a:r>
            <a:r>
              <a:rPr lang="en-US" sz="2000" dirty="0"/>
              <a:t>(continued)</a:t>
            </a:r>
          </a:p>
        </p:txBody>
      </p:sp>
      <p:graphicFrame>
        <p:nvGraphicFramePr>
          <p:cNvPr id="4" name="Table 3"/>
          <p:cNvGraphicFramePr>
            <a:graphicFrameLocks noGrp="1"/>
          </p:cNvGraphicFramePr>
          <p:nvPr>
            <p:extLst>
              <p:ext uri="{D42A27DB-BD31-4B8C-83A1-F6EECF244321}">
                <p14:modId xmlns:p14="http://schemas.microsoft.com/office/powerpoint/2010/main" val="3127600264"/>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
        <p:nvSpPr>
          <p:cNvPr id="6" name="Content Placeholder 2"/>
          <p:cNvSpPr txBox="1">
            <a:spLocks/>
          </p:cNvSpPr>
          <p:nvPr/>
        </p:nvSpPr>
        <p:spPr bwMode="auto">
          <a:xfrm>
            <a:off x="1008063" y="1622324"/>
            <a:ext cx="7669212" cy="3805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Font typeface="Wingdings 3" panose="05040102010807070707" pitchFamily="18" charset="2"/>
              <a:buChar char="z"/>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21D1F"/>
              </a:buClr>
              <a:buChar char="–"/>
              <a:defRPr sz="2800">
                <a:solidFill>
                  <a:schemeClr val="tx1"/>
                </a:solidFill>
                <a:latin typeface="+mn-lt"/>
              </a:defRPr>
            </a:lvl2pPr>
            <a:lvl3pPr marL="1085850" indent="-228600" algn="l" rtl="0" eaLnBrk="0" fontAlgn="base" hangingPunct="0">
              <a:spcBef>
                <a:spcPct val="20000"/>
              </a:spcBef>
              <a:spcAft>
                <a:spcPct val="0"/>
              </a:spcAft>
              <a:buClr>
                <a:srgbClr val="C21D1F"/>
              </a:buClr>
              <a:buChar char="–"/>
              <a:defRPr sz="2800">
                <a:solidFill>
                  <a:schemeClr val="tx1"/>
                </a:solidFill>
                <a:latin typeface="+mn-lt"/>
              </a:defRPr>
            </a:lvl3pPr>
            <a:lvl4pPr marL="1428750" indent="-228600" algn="l" rtl="0" eaLnBrk="0" fontAlgn="base" hangingPunct="0">
              <a:spcBef>
                <a:spcPct val="20000"/>
              </a:spcBef>
              <a:spcAft>
                <a:spcPct val="0"/>
              </a:spcAft>
              <a:buClr>
                <a:srgbClr val="C21D1F"/>
              </a:buClr>
              <a:buChar char="–"/>
              <a:defRPr sz="2800">
                <a:solidFill>
                  <a:schemeClr val="tx1"/>
                </a:solidFill>
                <a:latin typeface="+mn-lt"/>
              </a:defRPr>
            </a:lvl4pPr>
            <a:lvl5pPr marL="1771650" indent="-228600" algn="l" rtl="0" eaLnBrk="0" fontAlgn="base" hangingPunct="0">
              <a:spcBef>
                <a:spcPct val="20000"/>
              </a:spcBef>
              <a:spcAft>
                <a:spcPct val="0"/>
              </a:spcAft>
              <a:defRPr sz="2800">
                <a:solidFill>
                  <a:schemeClr val="tx1"/>
                </a:solidFill>
                <a:latin typeface="+mn-lt"/>
              </a:defRPr>
            </a:lvl5pPr>
            <a:lvl6pPr marL="2228850" indent="-228600" algn="l" rtl="0" fontAlgn="base">
              <a:spcBef>
                <a:spcPct val="20000"/>
              </a:spcBef>
              <a:spcAft>
                <a:spcPct val="0"/>
              </a:spcAft>
              <a:defRPr sz="2800">
                <a:solidFill>
                  <a:schemeClr val="tx1"/>
                </a:solidFill>
                <a:latin typeface="+mn-lt"/>
              </a:defRPr>
            </a:lvl6pPr>
            <a:lvl7pPr marL="2686050" indent="-228600" algn="l" rtl="0" fontAlgn="base">
              <a:spcBef>
                <a:spcPct val="20000"/>
              </a:spcBef>
              <a:spcAft>
                <a:spcPct val="0"/>
              </a:spcAft>
              <a:defRPr sz="2800">
                <a:solidFill>
                  <a:schemeClr val="tx1"/>
                </a:solidFill>
                <a:latin typeface="+mn-lt"/>
              </a:defRPr>
            </a:lvl7pPr>
            <a:lvl8pPr marL="3143250" indent="-228600" algn="l" rtl="0" fontAlgn="base">
              <a:spcBef>
                <a:spcPct val="20000"/>
              </a:spcBef>
              <a:spcAft>
                <a:spcPct val="0"/>
              </a:spcAft>
              <a:defRPr sz="2800">
                <a:solidFill>
                  <a:schemeClr val="tx1"/>
                </a:solidFill>
                <a:latin typeface="+mn-lt"/>
              </a:defRPr>
            </a:lvl8pPr>
            <a:lvl9pPr marL="3600450" indent="-228600" algn="l" rtl="0" fontAlgn="base">
              <a:spcBef>
                <a:spcPct val="20000"/>
              </a:spcBef>
              <a:spcAft>
                <a:spcPct val="0"/>
              </a:spcAft>
              <a:defRPr sz="2800">
                <a:solidFill>
                  <a:schemeClr val="tx1"/>
                </a:solidFill>
                <a:latin typeface="+mn-lt"/>
              </a:defRPr>
            </a:lvl9pPr>
          </a:lstStyle>
          <a:p>
            <a:pPr eaLnBrk="1" hangingPunct="1">
              <a:defRPr/>
            </a:pPr>
            <a:r>
              <a:rPr lang="en-US" altLang="en-US" sz="2800" b="0" kern="0" dirty="0"/>
              <a:t>The revision focuses on the use of data to help organizations to know whether what they’re doing is working.</a:t>
            </a:r>
          </a:p>
          <a:p>
            <a:pPr eaLnBrk="1" hangingPunct="1">
              <a:defRPr/>
            </a:pPr>
            <a:r>
              <a:rPr lang="en-US" altLang="en-US" sz="2800" b="0" kern="0" dirty="0"/>
              <a:t>Emphasizes continuous quality improvement at both an individual and organizational level.</a:t>
            </a:r>
          </a:p>
          <a:p>
            <a:pPr marL="0" indent="0" eaLnBrk="1" hangingPunct="1">
              <a:buFont typeface="Wingdings 3" panose="05040102010807070707" pitchFamily="18" charset="2"/>
              <a:buNone/>
              <a:defRPr/>
            </a:pPr>
            <a:endParaRPr lang="en-US" altLang="en-US" sz="2800" b="0" kern="0" dirty="0"/>
          </a:p>
        </p:txBody>
      </p:sp>
    </p:spTree>
    <p:extLst>
      <p:ext uri="{BB962C8B-B14F-4D97-AF65-F5344CB8AC3E}">
        <p14:creationId xmlns:p14="http://schemas.microsoft.com/office/powerpoint/2010/main" val="3589272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dirty="0"/>
              <a:t>How did we make this change?</a:t>
            </a:r>
          </a:p>
        </p:txBody>
      </p:sp>
      <p:sp>
        <p:nvSpPr>
          <p:cNvPr id="23555" name="Content Placeholder 2"/>
          <p:cNvSpPr>
            <a:spLocks noGrp="1"/>
          </p:cNvSpPr>
          <p:nvPr>
            <p:ph idx="1"/>
          </p:nvPr>
        </p:nvSpPr>
        <p:spPr/>
        <p:txBody>
          <a:bodyPr/>
          <a:lstStyle/>
          <a:p>
            <a:pPr eaLnBrk="1" hangingPunct="1"/>
            <a:r>
              <a:rPr lang="en-US" altLang="en-US" sz="2800" dirty="0"/>
              <a:t>Conducted literature review to ensure that the revision is based upon evidence and to understand the value of using standardized tools to monitor progress and outcomes.</a:t>
            </a:r>
          </a:p>
          <a:p>
            <a:pPr eaLnBrk="1" hangingPunct="1"/>
            <a:r>
              <a:rPr lang="en-US" altLang="en-US" sz="2800" dirty="0"/>
              <a:t>Convened Technical Advisory Panel (TAP) consisting of experts in the field – the TAP members were very supportive of this effort.</a:t>
            </a:r>
          </a:p>
        </p:txBody>
      </p:sp>
      <p:graphicFrame>
        <p:nvGraphicFramePr>
          <p:cNvPr id="4" name="Table 3"/>
          <p:cNvGraphicFramePr>
            <a:graphicFrameLocks noGrp="1"/>
          </p:cNvGraphicFramePr>
          <p:nvPr>
            <p:extLst>
              <p:ext uri="{D42A27DB-BD31-4B8C-83A1-F6EECF244321}">
                <p14:modId xmlns:p14="http://schemas.microsoft.com/office/powerpoint/2010/main" val="3942742274"/>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dirty="0"/>
              <a:t>How did we make this change? </a:t>
            </a:r>
            <a:r>
              <a:rPr lang="en-US" altLang="en-US" sz="1400" dirty="0"/>
              <a:t>(continued)</a:t>
            </a:r>
          </a:p>
        </p:txBody>
      </p:sp>
      <p:sp>
        <p:nvSpPr>
          <p:cNvPr id="25603" name="Content Placeholder 2"/>
          <p:cNvSpPr>
            <a:spLocks noGrp="1"/>
          </p:cNvSpPr>
          <p:nvPr>
            <p:ph idx="1"/>
          </p:nvPr>
        </p:nvSpPr>
        <p:spPr>
          <a:xfrm>
            <a:off x="790575" y="1593533"/>
            <a:ext cx="7886700" cy="4201477"/>
          </a:xfrm>
        </p:spPr>
        <p:txBody>
          <a:bodyPr/>
          <a:lstStyle/>
          <a:p>
            <a:pPr eaLnBrk="1" hangingPunct="1"/>
            <a:r>
              <a:rPr lang="en-US" altLang="en-US" sz="2800" dirty="0"/>
              <a:t>Conducted “field review” of proposed revisions:</a:t>
            </a:r>
          </a:p>
          <a:p>
            <a:pPr lvl="1" eaLnBrk="1" hangingPunct="1"/>
            <a:r>
              <a:rPr lang="en-US" altLang="en-US" sz="2400" dirty="0"/>
              <a:t>Six week open review by the behavioral health field</a:t>
            </a:r>
          </a:p>
          <a:p>
            <a:pPr lvl="1" eaLnBrk="1" hangingPunct="1"/>
            <a:r>
              <a:rPr lang="en-US" altLang="en-US" sz="2400" dirty="0"/>
              <a:t>Respondents supported use of a tool or instrument</a:t>
            </a:r>
          </a:p>
          <a:p>
            <a:pPr lvl="1" eaLnBrk="1" hangingPunct="1"/>
            <a:r>
              <a:rPr lang="en-US" altLang="en-US" sz="2400" dirty="0"/>
              <a:t>But, some concerns were raised about how to implement and comply</a:t>
            </a:r>
          </a:p>
          <a:p>
            <a:pPr eaLnBrk="1" hangingPunct="1"/>
            <a:r>
              <a:rPr lang="en-US" altLang="en-US" sz="2800" dirty="0"/>
              <a:t>Held five focus group calls with field review respondents to discuss concerns about implementation and compliance</a:t>
            </a:r>
          </a:p>
        </p:txBody>
      </p:sp>
      <p:graphicFrame>
        <p:nvGraphicFramePr>
          <p:cNvPr id="4" name="Table 3"/>
          <p:cNvGraphicFramePr>
            <a:graphicFrameLocks noGrp="1"/>
          </p:cNvGraphicFramePr>
          <p:nvPr>
            <p:extLst>
              <p:ext uri="{D42A27DB-BD31-4B8C-83A1-F6EECF244321}">
                <p14:modId xmlns:p14="http://schemas.microsoft.com/office/powerpoint/2010/main" val="3320848369"/>
              </p:ext>
            </p:extLst>
          </p:nvPr>
        </p:nvGraphicFramePr>
        <p:xfrm>
          <a:off x="2518410" y="6606540"/>
          <a:ext cx="6248400" cy="163830"/>
        </p:xfrm>
        <a:graphic>
          <a:graphicData uri="http://schemas.openxmlformats.org/drawingml/2006/table">
            <a:tbl>
              <a:tblPr firstRow="1" bandRow="1">
                <a:tableStyleId>{0505E3EF-67EA-436B-97B2-0124C06EBD24}</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208280">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208280">
                  <a:extLst>
                    <a:ext uri="{9D8B030D-6E8A-4147-A177-3AD203B41FA5}">
                      <a16:colId xmlns:a16="http://schemas.microsoft.com/office/drawing/2014/main" xmlns="" val="20006"/>
                    </a:ext>
                  </a:extLst>
                </a:gridCol>
                <a:gridCol w="208280">
                  <a:extLst>
                    <a:ext uri="{9D8B030D-6E8A-4147-A177-3AD203B41FA5}">
                      <a16:colId xmlns:a16="http://schemas.microsoft.com/office/drawing/2014/main" xmlns="" val="20007"/>
                    </a:ext>
                  </a:extLst>
                </a:gridCol>
                <a:gridCol w="208280">
                  <a:extLst>
                    <a:ext uri="{9D8B030D-6E8A-4147-A177-3AD203B41FA5}">
                      <a16:colId xmlns:a16="http://schemas.microsoft.com/office/drawing/2014/main" xmlns="" val="20008"/>
                    </a:ext>
                  </a:extLst>
                </a:gridCol>
                <a:gridCol w="208280">
                  <a:extLst>
                    <a:ext uri="{9D8B030D-6E8A-4147-A177-3AD203B41FA5}">
                      <a16:colId xmlns:a16="http://schemas.microsoft.com/office/drawing/2014/main" xmlns="" val="20009"/>
                    </a:ext>
                  </a:extLst>
                </a:gridCol>
                <a:gridCol w="208280">
                  <a:extLst>
                    <a:ext uri="{9D8B030D-6E8A-4147-A177-3AD203B41FA5}">
                      <a16:colId xmlns:a16="http://schemas.microsoft.com/office/drawing/2014/main" xmlns="" val="20010"/>
                    </a:ext>
                  </a:extLst>
                </a:gridCol>
                <a:gridCol w="208280">
                  <a:extLst>
                    <a:ext uri="{9D8B030D-6E8A-4147-A177-3AD203B41FA5}">
                      <a16:colId xmlns:a16="http://schemas.microsoft.com/office/drawing/2014/main" xmlns="" val="20011"/>
                    </a:ext>
                  </a:extLst>
                </a:gridCol>
                <a:gridCol w="208280">
                  <a:extLst>
                    <a:ext uri="{9D8B030D-6E8A-4147-A177-3AD203B41FA5}">
                      <a16:colId xmlns:a16="http://schemas.microsoft.com/office/drawing/2014/main" xmlns="" val="20012"/>
                    </a:ext>
                  </a:extLst>
                </a:gridCol>
                <a:gridCol w="208280">
                  <a:extLst>
                    <a:ext uri="{9D8B030D-6E8A-4147-A177-3AD203B41FA5}">
                      <a16:colId xmlns:a16="http://schemas.microsoft.com/office/drawing/2014/main" xmlns="" val="20013"/>
                    </a:ext>
                  </a:extLst>
                </a:gridCol>
                <a:gridCol w="208280">
                  <a:extLst>
                    <a:ext uri="{9D8B030D-6E8A-4147-A177-3AD203B41FA5}">
                      <a16:colId xmlns:a16="http://schemas.microsoft.com/office/drawing/2014/main" xmlns="" val="20014"/>
                    </a:ext>
                  </a:extLst>
                </a:gridCol>
                <a:gridCol w="208280">
                  <a:extLst>
                    <a:ext uri="{9D8B030D-6E8A-4147-A177-3AD203B41FA5}">
                      <a16:colId xmlns:a16="http://schemas.microsoft.com/office/drawing/2014/main" xmlns="" val="20015"/>
                    </a:ext>
                  </a:extLst>
                </a:gridCol>
                <a:gridCol w="208280">
                  <a:extLst>
                    <a:ext uri="{9D8B030D-6E8A-4147-A177-3AD203B41FA5}">
                      <a16:colId xmlns:a16="http://schemas.microsoft.com/office/drawing/2014/main" xmlns="" val="20016"/>
                    </a:ext>
                  </a:extLst>
                </a:gridCol>
                <a:gridCol w="208280">
                  <a:extLst>
                    <a:ext uri="{9D8B030D-6E8A-4147-A177-3AD203B41FA5}">
                      <a16:colId xmlns:a16="http://schemas.microsoft.com/office/drawing/2014/main" xmlns="" val="20017"/>
                    </a:ext>
                  </a:extLst>
                </a:gridCol>
                <a:gridCol w="208280">
                  <a:extLst>
                    <a:ext uri="{9D8B030D-6E8A-4147-A177-3AD203B41FA5}">
                      <a16:colId xmlns:a16="http://schemas.microsoft.com/office/drawing/2014/main" xmlns="" val="20018"/>
                    </a:ext>
                  </a:extLst>
                </a:gridCol>
                <a:gridCol w="208280">
                  <a:extLst>
                    <a:ext uri="{9D8B030D-6E8A-4147-A177-3AD203B41FA5}">
                      <a16:colId xmlns:a16="http://schemas.microsoft.com/office/drawing/2014/main" xmlns="" val="20019"/>
                    </a:ext>
                  </a:extLst>
                </a:gridCol>
                <a:gridCol w="208280">
                  <a:extLst>
                    <a:ext uri="{9D8B030D-6E8A-4147-A177-3AD203B41FA5}">
                      <a16:colId xmlns:a16="http://schemas.microsoft.com/office/drawing/2014/main" xmlns="" val="20020"/>
                    </a:ext>
                  </a:extLst>
                </a:gridCol>
                <a:gridCol w="208280">
                  <a:extLst>
                    <a:ext uri="{9D8B030D-6E8A-4147-A177-3AD203B41FA5}">
                      <a16:colId xmlns:a16="http://schemas.microsoft.com/office/drawing/2014/main" xmlns="" val="20021"/>
                    </a:ext>
                  </a:extLst>
                </a:gridCol>
                <a:gridCol w="208280">
                  <a:extLst>
                    <a:ext uri="{9D8B030D-6E8A-4147-A177-3AD203B41FA5}">
                      <a16:colId xmlns:a16="http://schemas.microsoft.com/office/drawing/2014/main" xmlns="" val="20022"/>
                    </a:ext>
                  </a:extLst>
                </a:gridCol>
                <a:gridCol w="208280">
                  <a:extLst>
                    <a:ext uri="{9D8B030D-6E8A-4147-A177-3AD203B41FA5}">
                      <a16:colId xmlns:a16="http://schemas.microsoft.com/office/drawing/2014/main" xmlns="" val="20023"/>
                    </a:ext>
                  </a:extLst>
                </a:gridCol>
                <a:gridCol w="208280">
                  <a:extLst>
                    <a:ext uri="{9D8B030D-6E8A-4147-A177-3AD203B41FA5}">
                      <a16:colId xmlns:a16="http://schemas.microsoft.com/office/drawing/2014/main" xmlns="" val="20024"/>
                    </a:ext>
                  </a:extLst>
                </a:gridCol>
                <a:gridCol w="208280">
                  <a:extLst>
                    <a:ext uri="{9D8B030D-6E8A-4147-A177-3AD203B41FA5}">
                      <a16:colId xmlns:a16="http://schemas.microsoft.com/office/drawing/2014/main" xmlns="" val="20025"/>
                    </a:ext>
                  </a:extLst>
                </a:gridCol>
                <a:gridCol w="208280">
                  <a:extLst>
                    <a:ext uri="{9D8B030D-6E8A-4147-A177-3AD203B41FA5}">
                      <a16:colId xmlns:a16="http://schemas.microsoft.com/office/drawing/2014/main" xmlns="" val="20026"/>
                    </a:ext>
                  </a:extLst>
                </a:gridCol>
                <a:gridCol w="208280">
                  <a:extLst>
                    <a:ext uri="{9D8B030D-6E8A-4147-A177-3AD203B41FA5}">
                      <a16:colId xmlns:a16="http://schemas.microsoft.com/office/drawing/2014/main" xmlns="" val="20027"/>
                    </a:ext>
                  </a:extLst>
                </a:gridCol>
                <a:gridCol w="208280">
                  <a:extLst>
                    <a:ext uri="{9D8B030D-6E8A-4147-A177-3AD203B41FA5}">
                      <a16:colId xmlns:a16="http://schemas.microsoft.com/office/drawing/2014/main" xmlns="" val="20028"/>
                    </a:ext>
                  </a:extLst>
                </a:gridCol>
                <a:gridCol w="208280">
                  <a:extLst>
                    <a:ext uri="{9D8B030D-6E8A-4147-A177-3AD203B41FA5}">
                      <a16:colId xmlns:a16="http://schemas.microsoft.com/office/drawing/2014/main" xmlns="" val="20029"/>
                    </a:ext>
                  </a:extLst>
                </a:gridCol>
              </a:tblGrid>
              <a:tr h="163830">
                <a:tc>
                  <a:txBody>
                    <a:bodyPr/>
                    <a:lstStyle/>
                    <a:p>
                      <a:endParaRPr lang="en-US" sz="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3399"/>
                    </a:solidFill>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39F8D14DA114642833638FE23F5CF0B" ma:contentTypeVersion="0" ma:contentTypeDescription="Create a new document." ma:contentTypeScope="" ma:versionID="7da66ace440c1a7621019a193852a223">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4FC72F54-0529-456D-986F-B1CF5EF4014D}">
  <ds:schemaRefs>
    <ds:schemaRef ds:uri="http://purl.org/dc/elements/1.1/"/>
    <ds:schemaRef ds:uri="http://schemas.openxmlformats.org/package/2006/metadata/core-properties"/>
    <ds:schemaRef ds:uri="http://purl.org/dc/terms/"/>
    <ds:schemaRef ds:uri="http://schemas.microsoft.com/office/2006/metadata/propertie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D1EA6F21-4A24-4B0A-8B21-AC826E7851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17174</TotalTime>
  <Words>1783</Words>
  <Application>Microsoft Office PowerPoint</Application>
  <PresentationFormat>On-screen Show (4:3)</PresentationFormat>
  <Paragraphs>160</Paragraphs>
  <Slides>27</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Wingdings 3</vt:lpstr>
      <vt:lpstr>Default Design</vt:lpstr>
      <vt:lpstr>Introduction to the Revised Standard CTS.03.01.09</vt:lpstr>
      <vt:lpstr>Objectives</vt:lpstr>
      <vt:lpstr>The Revised Requirement</vt:lpstr>
      <vt:lpstr>The Revised Requirement (continued)</vt:lpstr>
      <vt:lpstr>Rationale for the revised requirement</vt:lpstr>
      <vt:lpstr>Rationale for the revised requirement (continued)</vt:lpstr>
      <vt:lpstr>Rationale for the revised requirement (continued)</vt:lpstr>
      <vt:lpstr>How did we make this change?</vt:lpstr>
      <vt:lpstr>How did we make this change? (continued)</vt:lpstr>
      <vt:lpstr>How did we make this change? (continued)</vt:lpstr>
      <vt:lpstr>How did we make this change? (continued)</vt:lpstr>
      <vt:lpstr>Selecting a Standardized Instrument</vt:lpstr>
      <vt:lpstr>Selecting a Standardized Instrument (continued)</vt:lpstr>
      <vt:lpstr>Selecting a Standardized Instrument (continued)</vt:lpstr>
      <vt:lpstr>Selecting a Standardized Instrument (continued)</vt:lpstr>
      <vt:lpstr>Selecting a Standardized Instrument (continued)</vt:lpstr>
      <vt:lpstr>Selecting a Standardized Instrument (continued)</vt:lpstr>
      <vt:lpstr>Selecting a Standardized Instrument (continued)</vt:lpstr>
      <vt:lpstr>Other metrics… </vt:lpstr>
      <vt:lpstr>Complying with Standard CTS.03.01.09 </vt:lpstr>
      <vt:lpstr>Using Your Selected Instrument</vt:lpstr>
      <vt:lpstr>Using Your Selected Instrument (Continued)</vt:lpstr>
      <vt:lpstr>Using Your Data - An example:</vt:lpstr>
      <vt:lpstr>Using Your Data – Aggregate Level</vt:lpstr>
      <vt:lpstr>Using Your Data – Aggregate Level (Continued)</vt:lpstr>
      <vt:lpstr>In Summary…</vt:lpstr>
      <vt:lpstr>References</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Joint Commission - Light PP Presentation</dc:title>
  <dc:creator>SWilliams@jointcommission.org</dc:creator>
  <cp:lastModifiedBy>PatNACBH</cp:lastModifiedBy>
  <cp:revision>667</cp:revision>
  <cp:lastPrinted>2017-04-11T16:00:07Z</cp:lastPrinted>
  <dcterms:created xsi:type="dcterms:W3CDTF">2006-09-29T21:13:30Z</dcterms:created>
  <dcterms:modified xsi:type="dcterms:W3CDTF">2017-09-15T21:13:10Z</dcterms:modified>
</cp:coreProperties>
</file>